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4" r:id="rId5"/>
  </p:sldMasterIdLst>
  <p:notesMasterIdLst>
    <p:notesMasterId r:id="rId38"/>
  </p:notesMasterIdLst>
  <p:handoutMasterIdLst>
    <p:handoutMasterId r:id="rId39"/>
  </p:handoutMasterIdLst>
  <p:sldIdLst>
    <p:sldId id="275" r:id="rId6"/>
    <p:sldId id="371" r:id="rId7"/>
    <p:sldId id="381" r:id="rId8"/>
    <p:sldId id="382" r:id="rId9"/>
    <p:sldId id="383" r:id="rId10"/>
    <p:sldId id="394" r:id="rId11"/>
    <p:sldId id="384" r:id="rId12"/>
    <p:sldId id="395" r:id="rId13"/>
    <p:sldId id="373" r:id="rId14"/>
    <p:sldId id="387" r:id="rId15"/>
    <p:sldId id="389" r:id="rId16"/>
    <p:sldId id="390" r:id="rId17"/>
    <p:sldId id="391" r:id="rId18"/>
    <p:sldId id="392" r:id="rId19"/>
    <p:sldId id="393" r:id="rId20"/>
    <p:sldId id="396" r:id="rId21"/>
    <p:sldId id="374" r:id="rId22"/>
    <p:sldId id="2146848983" r:id="rId23"/>
    <p:sldId id="2146848967" r:id="rId24"/>
    <p:sldId id="2146848975" r:id="rId25"/>
    <p:sldId id="2146848974" r:id="rId26"/>
    <p:sldId id="2146848970" r:id="rId27"/>
    <p:sldId id="2146848971" r:id="rId28"/>
    <p:sldId id="2146848972" r:id="rId29"/>
    <p:sldId id="2146848973" r:id="rId30"/>
    <p:sldId id="2146848976" r:id="rId31"/>
    <p:sldId id="2146848977" r:id="rId32"/>
    <p:sldId id="2146848979" r:id="rId33"/>
    <p:sldId id="2146848980" r:id="rId34"/>
    <p:sldId id="2146848981" r:id="rId35"/>
    <p:sldId id="2146848982" r:id="rId36"/>
    <p:sldId id="34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11" userDrawn="1">
          <p15:clr>
            <a:srgbClr val="A4A3A4"/>
          </p15:clr>
        </p15:guide>
        <p15:guide id="4" pos="2479" userDrawn="1">
          <p15:clr>
            <a:srgbClr val="A4A3A4"/>
          </p15:clr>
        </p15:guide>
        <p15:guide id="5" pos="2706" userDrawn="1">
          <p15:clr>
            <a:srgbClr val="A4A3A4"/>
          </p15:clr>
        </p15:guide>
        <p15:guide id="6" pos="4974" userDrawn="1">
          <p15:clr>
            <a:srgbClr val="A4A3A4"/>
          </p15:clr>
        </p15:guide>
        <p15:guide id="7" pos="5201" userDrawn="1">
          <p15:clr>
            <a:srgbClr val="A4A3A4"/>
          </p15:clr>
        </p15:guide>
        <p15:guide id="8" pos="746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B8ED70-CF34-0D7A-1E0F-1D8255B2C2CB}" name="Olivier Mongenie" initials="OM" userId="S::Olivier.Mongenie@sesarju.eu::76f2d24b-888a-4e6a-9411-0408e24ef87a" providerId="AD"/>
  <p188:author id="{F1C89CCE-FC57-A49D-6518-CD6EBB66458F}" name="Clare Webster" initials="CW" userId="8b01ed74156f9c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6F"/>
    <a:srgbClr val="C4EFFF"/>
    <a:srgbClr val="0F218B"/>
    <a:srgbClr val="0065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6E0BE-D94C-E44E-A6E9-202B25CEC667}" v="7" dt="2025-09-11T07:43:34.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7"/>
    <p:restoredTop sz="94673"/>
  </p:normalViewPr>
  <p:slideViewPr>
    <p:cSldViewPr snapToGrid="0">
      <p:cViewPr varScale="1">
        <p:scale>
          <a:sx n="102" d="100"/>
          <a:sy n="102" d="100"/>
        </p:scale>
        <p:origin x="200" y="752"/>
      </p:cViewPr>
      <p:guideLst>
        <p:guide orient="horz" pos="2160"/>
        <p:guide pos="3840"/>
        <p:guide pos="211"/>
        <p:guide pos="2479"/>
        <p:guide pos="2706"/>
        <p:guide pos="4974"/>
        <p:guide pos="5201"/>
        <p:guide pos="746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re Koyuncu" userId="S::emre.koyuncu_itu.edu.tr#ext#@uisn.onmicrosoft.com::1d02a0f7-d591-4cf4-a732-504b673ab0bb" providerId="AD" clId="Web-{780C7A08-06D1-4390-8A25-0342BEB379EE}"/>
    <pc:docChg chg="delSld modSld">
      <pc:chgData name="Emre Koyuncu" userId="S::emre.koyuncu_itu.edu.tr#ext#@uisn.onmicrosoft.com::1d02a0f7-d591-4cf4-a732-504b673ab0bb" providerId="AD" clId="Web-{780C7A08-06D1-4390-8A25-0342BEB379EE}" dt="2025-08-28T14:35:35.343" v="32" actId="20577"/>
      <pc:docMkLst>
        <pc:docMk/>
      </pc:docMkLst>
      <pc:sldChg chg="modSp">
        <pc:chgData name="Emre Koyuncu" userId="S::emre.koyuncu_itu.edu.tr#ext#@uisn.onmicrosoft.com::1d02a0f7-d591-4cf4-a732-504b673ab0bb" providerId="AD" clId="Web-{780C7A08-06D1-4390-8A25-0342BEB379EE}" dt="2025-08-28T14:34:20.373" v="27" actId="20577"/>
        <pc:sldMkLst>
          <pc:docMk/>
          <pc:sldMk cId="212203337" sldId="371"/>
        </pc:sldMkLst>
        <pc:spChg chg="mod">
          <ac:chgData name="Emre Koyuncu" userId="S::emre.koyuncu_itu.edu.tr#ext#@uisn.onmicrosoft.com::1d02a0f7-d591-4cf4-a732-504b673ab0bb" providerId="AD" clId="Web-{780C7A08-06D1-4390-8A25-0342BEB379EE}" dt="2025-08-28T14:34:20.373" v="27" actId="20577"/>
          <ac:spMkLst>
            <pc:docMk/>
            <pc:sldMk cId="212203337" sldId="371"/>
            <ac:spMk id="2" creationId="{D220648A-7A41-39C7-3CAC-824E6197E6BA}"/>
          </ac:spMkLst>
        </pc:spChg>
      </pc:sldChg>
      <pc:sldChg chg="del">
        <pc:chgData name="Emre Koyuncu" userId="S::emre.koyuncu_itu.edu.tr#ext#@uisn.onmicrosoft.com::1d02a0f7-d591-4cf4-a732-504b673ab0bb" providerId="AD" clId="Web-{780C7A08-06D1-4390-8A25-0342BEB379EE}" dt="2025-08-28T14:34:00.591" v="0"/>
        <pc:sldMkLst>
          <pc:docMk/>
          <pc:sldMk cId="4089532972" sldId="372"/>
        </pc:sldMkLst>
      </pc:sldChg>
      <pc:sldChg chg="modSp">
        <pc:chgData name="Emre Koyuncu" userId="S::emre.koyuncu_itu.edu.tr#ext#@uisn.onmicrosoft.com::1d02a0f7-d591-4cf4-a732-504b673ab0bb" providerId="AD" clId="Web-{780C7A08-06D1-4390-8A25-0342BEB379EE}" dt="2025-08-28T14:35:35.343" v="32" actId="20577"/>
        <pc:sldMkLst>
          <pc:docMk/>
          <pc:sldMk cId="2931974612" sldId="374"/>
        </pc:sldMkLst>
        <pc:spChg chg="mod">
          <ac:chgData name="Emre Koyuncu" userId="S::emre.koyuncu_itu.edu.tr#ext#@uisn.onmicrosoft.com::1d02a0f7-d591-4cf4-a732-504b673ab0bb" providerId="AD" clId="Web-{780C7A08-06D1-4390-8A25-0342BEB379EE}" dt="2025-08-28T14:35:35.343" v="32" actId="20577"/>
          <ac:spMkLst>
            <pc:docMk/>
            <pc:sldMk cId="2931974612" sldId="374"/>
            <ac:spMk id="2" creationId="{C56DFBEB-D3DE-9B6C-C82F-4D8E9826BC65}"/>
          </ac:spMkLst>
        </pc:spChg>
      </pc:sldChg>
    </pc:docChg>
  </pc:docChgLst>
  <pc:docChgLst>
    <pc:chgData name="Emre Koyuncu" userId="8741032f-941c-4653-a49f-0fbd7bf49855" providerId="ADAL" clId="{6D318D2D-B713-A640-96E1-E3C6EEE3CC14}"/>
    <pc:docChg chg="undo custSel addSld delSld modSld sldOrd modMainMaster">
      <pc:chgData name="Emre Koyuncu" userId="8741032f-941c-4653-a49f-0fbd7bf49855" providerId="ADAL" clId="{6D318D2D-B713-A640-96E1-E3C6EEE3CC14}" dt="2025-08-25T10:41:43.031" v="1586" actId="1076"/>
      <pc:docMkLst>
        <pc:docMk/>
      </pc:docMkLst>
      <pc:sldChg chg="modSp mod">
        <pc:chgData name="Emre Koyuncu" userId="8741032f-941c-4653-a49f-0fbd7bf49855" providerId="ADAL" clId="{6D318D2D-B713-A640-96E1-E3C6EEE3CC14}" dt="2025-08-25T08:08:57.182" v="858" actId="790"/>
        <pc:sldMkLst>
          <pc:docMk/>
          <pc:sldMk cId="1018695162" sldId="275"/>
        </pc:sldMkLst>
        <pc:spChg chg="mod">
          <ac:chgData name="Emre Koyuncu" userId="8741032f-941c-4653-a49f-0fbd7bf49855" providerId="ADAL" clId="{6D318D2D-B713-A640-96E1-E3C6EEE3CC14}" dt="2025-08-25T08:08:57.182" v="858" actId="790"/>
          <ac:spMkLst>
            <pc:docMk/>
            <pc:sldMk cId="1018695162" sldId="275"/>
            <ac:spMk id="6" creationId="{00000000-0000-0000-0000-000000000000}"/>
          </ac:spMkLst>
        </pc:spChg>
        <pc:spChg chg="mod">
          <ac:chgData name="Emre Koyuncu" userId="8741032f-941c-4653-a49f-0fbd7bf49855" providerId="ADAL" clId="{6D318D2D-B713-A640-96E1-E3C6EEE3CC14}" dt="2025-08-25T08:08:57.182" v="858" actId="790"/>
          <ac:spMkLst>
            <pc:docMk/>
            <pc:sldMk cId="1018695162" sldId="275"/>
            <ac:spMk id="7" creationId="{00000000-0000-0000-0000-000000000000}"/>
          </ac:spMkLst>
        </pc:spChg>
      </pc:sldChg>
      <pc:sldChg chg="del">
        <pc:chgData name="Emre Koyuncu" userId="8741032f-941c-4653-a49f-0fbd7bf49855" providerId="ADAL" clId="{6D318D2D-B713-A640-96E1-E3C6EEE3CC14}" dt="2025-08-25T09:50:08.281" v="1450" actId="2696"/>
        <pc:sldMkLst>
          <pc:docMk/>
          <pc:sldMk cId="713169857" sldId="330"/>
        </pc:sldMkLst>
      </pc:sldChg>
      <pc:sldChg chg="modSp del mod">
        <pc:chgData name="Emre Koyuncu" userId="8741032f-941c-4653-a49f-0fbd7bf49855" providerId="ADAL" clId="{6D318D2D-B713-A640-96E1-E3C6EEE3CC14}" dt="2025-08-25T09:50:04.852" v="1449" actId="2696"/>
        <pc:sldMkLst>
          <pc:docMk/>
          <pc:sldMk cId="1109342183" sldId="370"/>
        </pc:sldMkLst>
      </pc:sldChg>
      <pc:sldChg chg="modSp mod modShow">
        <pc:chgData name="Emre Koyuncu" userId="8741032f-941c-4653-a49f-0fbd7bf49855" providerId="ADAL" clId="{6D318D2D-B713-A640-96E1-E3C6EEE3CC14}" dt="2025-08-25T09:50:25.298" v="1451" actId="729"/>
        <pc:sldMkLst>
          <pc:docMk/>
          <pc:sldMk cId="4089532972" sldId="372"/>
        </pc:sldMkLst>
      </pc:sldChg>
      <pc:sldChg chg="addSp delSp modSp mod">
        <pc:chgData name="Emre Koyuncu" userId="8741032f-941c-4653-a49f-0fbd7bf49855" providerId="ADAL" clId="{6D318D2D-B713-A640-96E1-E3C6EEE3CC14}" dt="2025-08-25T09:11:28.666" v="1229" actId="478"/>
        <pc:sldMkLst>
          <pc:docMk/>
          <pc:sldMk cId="1035923957" sldId="373"/>
        </pc:sldMkLst>
        <pc:spChg chg="mod">
          <ac:chgData name="Emre Koyuncu" userId="8741032f-941c-4653-a49f-0fbd7bf49855" providerId="ADAL" clId="{6D318D2D-B713-A640-96E1-E3C6EEE3CC14}" dt="2025-08-19T05:29:05.159" v="524" actId="20577"/>
          <ac:spMkLst>
            <pc:docMk/>
            <pc:sldMk cId="1035923957" sldId="373"/>
            <ac:spMk id="2" creationId="{D9055626-B5E9-9219-C8A1-2409A258AB8C}"/>
          </ac:spMkLst>
        </pc:spChg>
        <pc:spChg chg="mod">
          <ac:chgData name="Emre Koyuncu" userId="8741032f-941c-4653-a49f-0fbd7bf49855" providerId="ADAL" clId="{6D318D2D-B713-A640-96E1-E3C6EEE3CC14}" dt="2025-08-19T04:53:47.702" v="364"/>
          <ac:spMkLst>
            <pc:docMk/>
            <pc:sldMk cId="1035923957" sldId="373"/>
            <ac:spMk id="4" creationId="{7069FF79-4CF8-8855-2997-DFE334807630}"/>
          </ac:spMkLst>
        </pc:spChg>
        <pc:graphicFrameChg chg="add mod modGraphic">
          <ac:chgData name="Emre Koyuncu" userId="8741032f-941c-4653-a49f-0fbd7bf49855" providerId="ADAL" clId="{6D318D2D-B713-A640-96E1-E3C6EEE3CC14}" dt="2025-08-19T04:52:47.808" v="363" actId="14734"/>
          <ac:graphicFrameMkLst>
            <pc:docMk/>
            <pc:sldMk cId="1035923957" sldId="373"/>
            <ac:graphicFrameMk id="9" creationId="{BC22E09A-6C76-17C5-4CEC-47A3D60FC63E}"/>
          </ac:graphicFrameMkLst>
        </pc:graphicFrameChg>
      </pc:sldChg>
      <pc:sldChg chg="addSp delSp modSp mod">
        <pc:chgData name="Emre Koyuncu" userId="8741032f-941c-4653-a49f-0fbd7bf49855" providerId="ADAL" clId="{6D318D2D-B713-A640-96E1-E3C6EEE3CC14}" dt="2025-08-25T09:49:26.806" v="1446" actId="790"/>
        <pc:sldMkLst>
          <pc:docMk/>
          <pc:sldMk cId="2931974612" sldId="374"/>
        </pc:sldMkLst>
        <pc:spChg chg="add mod">
          <ac:chgData name="Emre Koyuncu" userId="8741032f-941c-4653-a49f-0fbd7bf49855" providerId="ADAL" clId="{6D318D2D-B713-A640-96E1-E3C6EEE3CC14}" dt="2025-08-25T09:49:26.806" v="1446" actId="790"/>
          <ac:spMkLst>
            <pc:docMk/>
            <pc:sldMk cId="2931974612" sldId="374"/>
            <ac:spMk id="9" creationId="{D3F1E7E9-1EE1-523A-CE0C-D5BA50B71D32}"/>
          </ac:spMkLst>
        </pc:spChg>
      </pc:sldChg>
      <pc:sldChg chg="del">
        <pc:chgData name="Emre Koyuncu" userId="8741032f-941c-4653-a49f-0fbd7bf49855" providerId="ADAL" clId="{6D318D2D-B713-A640-96E1-E3C6EEE3CC14}" dt="2025-08-19T07:34:30.749" v="744" actId="2696"/>
        <pc:sldMkLst>
          <pc:docMk/>
          <pc:sldMk cId="10845465" sldId="375"/>
        </pc:sldMkLst>
      </pc:sldChg>
      <pc:sldChg chg="del ord">
        <pc:chgData name="Emre Koyuncu" userId="8741032f-941c-4653-a49f-0fbd7bf49855" providerId="ADAL" clId="{6D318D2D-B713-A640-96E1-E3C6EEE3CC14}" dt="2025-08-25T09:11:08.656" v="1225" actId="2696"/>
        <pc:sldMkLst>
          <pc:docMk/>
          <pc:sldMk cId="2089731495" sldId="376"/>
        </pc:sldMkLst>
      </pc:sldChg>
      <pc:sldChg chg="del">
        <pc:chgData name="Emre Koyuncu" userId="8741032f-941c-4653-a49f-0fbd7bf49855" providerId="ADAL" clId="{6D318D2D-B713-A640-96E1-E3C6EEE3CC14}" dt="2025-08-25T09:49:45.127" v="1447" actId="2696"/>
        <pc:sldMkLst>
          <pc:docMk/>
          <pc:sldMk cId="352243482" sldId="377"/>
        </pc:sldMkLst>
      </pc:sldChg>
      <pc:sldChg chg="del">
        <pc:chgData name="Emre Koyuncu" userId="8741032f-941c-4653-a49f-0fbd7bf49855" providerId="ADAL" clId="{6D318D2D-B713-A640-96E1-E3C6EEE3CC14}" dt="2025-08-25T09:12:16.461" v="1238" actId="2696"/>
        <pc:sldMkLst>
          <pc:docMk/>
          <pc:sldMk cId="868801417" sldId="378"/>
        </pc:sldMkLst>
      </pc:sldChg>
      <pc:sldChg chg="del">
        <pc:chgData name="Emre Koyuncu" userId="8741032f-941c-4653-a49f-0fbd7bf49855" providerId="ADAL" clId="{6D318D2D-B713-A640-96E1-E3C6EEE3CC14}" dt="2025-08-25T09:12:13.616" v="1236" actId="2696"/>
        <pc:sldMkLst>
          <pc:docMk/>
          <pc:sldMk cId="3667637743" sldId="379"/>
        </pc:sldMkLst>
      </pc:sldChg>
      <pc:sldChg chg="del">
        <pc:chgData name="Emre Koyuncu" userId="8741032f-941c-4653-a49f-0fbd7bf49855" providerId="ADAL" clId="{6D318D2D-B713-A640-96E1-E3C6EEE3CC14}" dt="2025-08-25T09:12:14.346" v="1237" actId="2696"/>
        <pc:sldMkLst>
          <pc:docMk/>
          <pc:sldMk cId="1521127552" sldId="380"/>
        </pc:sldMkLst>
      </pc:sldChg>
      <pc:sldChg chg="addSp delSp modSp add mod">
        <pc:chgData name="Emre Koyuncu" userId="8741032f-941c-4653-a49f-0fbd7bf49855" providerId="ADAL" clId="{6D318D2D-B713-A640-96E1-E3C6EEE3CC14}" dt="2025-08-25T08:09:44.035" v="863" actId="478"/>
        <pc:sldMkLst>
          <pc:docMk/>
          <pc:sldMk cId="756415303" sldId="381"/>
        </pc:sldMkLst>
        <pc:spChg chg="mod">
          <ac:chgData name="Emre Koyuncu" userId="8741032f-941c-4653-a49f-0fbd7bf49855" providerId="ADAL" clId="{6D318D2D-B713-A640-96E1-E3C6EEE3CC14}" dt="2025-08-18T10:11:37.353" v="40" actId="20577"/>
          <ac:spMkLst>
            <pc:docMk/>
            <pc:sldMk cId="756415303" sldId="381"/>
            <ac:spMk id="2" creationId="{0D0EAD8C-9E94-7B8E-6278-A1B4FB92B74E}"/>
          </ac:spMkLst>
        </pc:spChg>
        <pc:spChg chg="mod">
          <ac:chgData name="Emre Koyuncu" userId="8741032f-941c-4653-a49f-0fbd7bf49855" providerId="ADAL" clId="{6D318D2D-B713-A640-96E1-E3C6EEE3CC14}" dt="2025-08-18T10:12:00.791" v="77" actId="20577"/>
          <ac:spMkLst>
            <pc:docMk/>
            <pc:sldMk cId="756415303" sldId="381"/>
            <ac:spMk id="4" creationId="{91720668-7994-9227-E6E9-75BA19AACA94}"/>
          </ac:spMkLst>
        </pc:spChg>
        <pc:picChg chg="add mod">
          <ac:chgData name="Emre Koyuncu" userId="8741032f-941c-4653-a49f-0fbd7bf49855" providerId="ADAL" clId="{6D318D2D-B713-A640-96E1-E3C6EEE3CC14}" dt="2025-08-18T10:14:38.686" v="104" actId="14100"/>
          <ac:picMkLst>
            <pc:docMk/>
            <pc:sldMk cId="756415303" sldId="381"/>
            <ac:picMk id="9" creationId="{03E610BE-2564-2966-FC1C-3769896BAC45}"/>
          </ac:picMkLst>
        </pc:picChg>
        <pc:picChg chg="add mod">
          <ac:chgData name="Emre Koyuncu" userId="8741032f-941c-4653-a49f-0fbd7bf49855" providerId="ADAL" clId="{6D318D2D-B713-A640-96E1-E3C6EEE3CC14}" dt="2025-08-18T10:31:36.749" v="244" actId="1076"/>
          <ac:picMkLst>
            <pc:docMk/>
            <pc:sldMk cId="756415303" sldId="381"/>
            <ac:picMk id="10" creationId="{35ABB5EC-F317-FD56-D5D3-B8D88F3AE9E4}"/>
          </ac:picMkLst>
        </pc:picChg>
      </pc:sldChg>
      <pc:sldChg chg="addSp delSp modSp add mod">
        <pc:chgData name="Emre Koyuncu" userId="8741032f-941c-4653-a49f-0fbd7bf49855" providerId="ADAL" clId="{6D318D2D-B713-A640-96E1-E3C6EEE3CC14}" dt="2025-08-25T08:09:40.797" v="862" actId="478"/>
        <pc:sldMkLst>
          <pc:docMk/>
          <pc:sldMk cId="2416091844" sldId="382"/>
        </pc:sldMkLst>
        <pc:spChg chg="add mod">
          <ac:chgData name="Emre Koyuncu" userId="8741032f-941c-4653-a49f-0fbd7bf49855" providerId="ADAL" clId="{6D318D2D-B713-A640-96E1-E3C6EEE3CC14}" dt="2025-08-18T10:17:41.721" v="131" actId="27636"/>
          <ac:spMkLst>
            <pc:docMk/>
            <pc:sldMk cId="2416091844" sldId="382"/>
            <ac:spMk id="6" creationId="{463CB8C2-25AA-10BA-6092-4EBF021DF4B9}"/>
          </ac:spMkLst>
        </pc:spChg>
        <pc:picChg chg="add del mod">
          <ac:chgData name="Emre Koyuncu" userId="8741032f-941c-4653-a49f-0fbd7bf49855" providerId="ADAL" clId="{6D318D2D-B713-A640-96E1-E3C6EEE3CC14}" dt="2025-08-18T10:15:57.320" v="112" actId="478"/>
          <ac:picMkLst>
            <pc:docMk/>
            <pc:sldMk cId="2416091844" sldId="382"/>
            <ac:picMk id="3" creationId="{0801F2C2-7B90-14D1-62D9-D895DCB4D9C2}"/>
          </ac:picMkLst>
        </pc:picChg>
      </pc:sldChg>
      <pc:sldChg chg="addSp delSp modSp add mod">
        <pc:chgData name="Emre Koyuncu" userId="8741032f-941c-4653-a49f-0fbd7bf49855" providerId="ADAL" clId="{6D318D2D-B713-A640-96E1-E3C6EEE3CC14}" dt="2025-08-25T08:09:38.093" v="861" actId="478"/>
        <pc:sldMkLst>
          <pc:docMk/>
          <pc:sldMk cId="586864779" sldId="383"/>
        </pc:sldMkLst>
        <pc:spChg chg="mod">
          <ac:chgData name="Emre Koyuncu" userId="8741032f-941c-4653-a49f-0fbd7bf49855" providerId="ADAL" clId="{6D318D2D-B713-A640-96E1-E3C6EEE3CC14}" dt="2025-08-18T10:21:29.293" v="190" actId="20577"/>
          <ac:spMkLst>
            <pc:docMk/>
            <pc:sldMk cId="586864779" sldId="383"/>
            <ac:spMk id="2" creationId="{C65245F5-FA25-FBE3-9D5E-DDA79844E979}"/>
          </ac:spMkLst>
        </pc:spChg>
        <pc:picChg chg="add mod">
          <ac:chgData name="Emre Koyuncu" userId="8741032f-941c-4653-a49f-0fbd7bf49855" providerId="ADAL" clId="{6D318D2D-B713-A640-96E1-E3C6EEE3CC14}" dt="2025-08-18T10:19:53.860" v="138" actId="1076"/>
          <ac:picMkLst>
            <pc:docMk/>
            <pc:sldMk cId="586864779" sldId="383"/>
            <ac:picMk id="10" creationId="{D35B49D0-0913-FBD9-3312-54FA239B8243}"/>
          </ac:picMkLst>
        </pc:picChg>
        <pc:picChg chg="add mod">
          <ac:chgData name="Emre Koyuncu" userId="8741032f-941c-4653-a49f-0fbd7bf49855" providerId="ADAL" clId="{6D318D2D-B713-A640-96E1-E3C6EEE3CC14}" dt="2025-08-18T10:20:18.494" v="144" actId="1076"/>
          <ac:picMkLst>
            <pc:docMk/>
            <pc:sldMk cId="586864779" sldId="383"/>
            <ac:picMk id="11" creationId="{ED8E209B-C793-3447-3ADB-21D3FD765EBF}"/>
          </ac:picMkLst>
        </pc:picChg>
        <pc:picChg chg="add mod">
          <ac:chgData name="Emre Koyuncu" userId="8741032f-941c-4653-a49f-0fbd7bf49855" providerId="ADAL" clId="{6D318D2D-B713-A640-96E1-E3C6EEE3CC14}" dt="2025-08-18T10:20:20.088" v="145" actId="1076"/>
          <ac:picMkLst>
            <pc:docMk/>
            <pc:sldMk cId="586864779" sldId="383"/>
            <ac:picMk id="12" creationId="{045CC5E4-48A5-B14F-FFBD-A173C6EF4F3D}"/>
          </ac:picMkLst>
        </pc:picChg>
        <pc:picChg chg="add mod">
          <ac:chgData name="Emre Koyuncu" userId="8741032f-941c-4653-a49f-0fbd7bf49855" providerId="ADAL" clId="{6D318D2D-B713-A640-96E1-E3C6EEE3CC14}" dt="2025-08-18T10:20:30.050" v="149" actId="1076"/>
          <ac:picMkLst>
            <pc:docMk/>
            <pc:sldMk cId="586864779" sldId="383"/>
            <ac:picMk id="13" creationId="{54E8E42D-21E0-3BDB-01E7-B2BE1D1A16AE}"/>
          </ac:picMkLst>
        </pc:picChg>
        <pc:picChg chg="add mod">
          <ac:chgData name="Emre Koyuncu" userId="8741032f-941c-4653-a49f-0fbd7bf49855" providerId="ADAL" clId="{6D318D2D-B713-A640-96E1-E3C6EEE3CC14}" dt="2025-08-18T10:20:56.404" v="158" actId="1076"/>
          <ac:picMkLst>
            <pc:docMk/>
            <pc:sldMk cId="586864779" sldId="383"/>
            <ac:picMk id="14" creationId="{14F2B09E-C4BF-3F22-C514-9A619EC643B3}"/>
          </ac:picMkLst>
        </pc:picChg>
        <pc:picChg chg="add mod">
          <ac:chgData name="Emre Koyuncu" userId="8741032f-941c-4653-a49f-0fbd7bf49855" providerId="ADAL" clId="{6D318D2D-B713-A640-96E1-E3C6EEE3CC14}" dt="2025-08-18T10:20:58.703" v="159" actId="1076"/>
          <ac:picMkLst>
            <pc:docMk/>
            <pc:sldMk cId="586864779" sldId="383"/>
            <ac:picMk id="15" creationId="{3ED33B10-F11E-E2DD-CB8D-3D1A5946C0C8}"/>
          </ac:picMkLst>
        </pc:picChg>
        <pc:picChg chg="add mod">
          <ac:chgData name="Emre Koyuncu" userId="8741032f-941c-4653-a49f-0fbd7bf49855" providerId="ADAL" clId="{6D318D2D-B713-A640-96E1-E3C6EEE3CC14}" dt="2025-08-18T10:21:07.656" v="162" actId="14100"/>
          <ac:picMkLst>
            <pc:docMk/>
            <pc:sldMk cId="586864779" sldId="383"/>
            <ac:picMk id="16" creationId="{2B0BC4D7-A9CE-6F45-9ECC-75CF3A21F2F4}"/>
          </ac:picMkLst>
        </pc:picChg>
      </pc:sldChg>
      <pc:sldChg chg="addSp delSp modSp add mod">
        <pc:chgData name="Emre Koyuncu" userId="8741032f-941c-4653-a49f-0fbd7bf49855" providerId="ADAL" clId="{6D318D2D-B713-A640-96E1-E3C6EEE3CC14}" dt="2025-08-25T09:51:45.894" v="1455" actId="14100"/>
        <pc:sldMkLst>
          <pc:docMk/>
          <pc:sldMk cId="2957990952" sldId="384"/>
        </pc:sldMkLst>
        <pc:spChg chg="mod">
          <ac:chgData name="Emre Koyuncu" userId="8741032f-941c-4653-a49f-0fbd7bf49855" providerId="ADAL" clId="{6D318D2D-B713-A640-96E1-E3C6EEE3CC14}" dt="2025-08-18T10:49:34.503" v="281" actId="20577"/>
          <ac:spMkLst>
            <pc:docMk/>
            <pc:sldMk cId="2957990952" sldId="384"/>
            <ac:spMk id="2" creationId="{DC7362FA-CF31-E8B4-0B90-3EB5C8997516}"/>
          </ac:spMkLst>
        </pc:spChg>
        <pc:graphicFrameChg chg="add mod">
          <ac:chgData name="Emre Koyuncu" userId="8741032f-941c-4653-a49f-0fbd7bf49855" providerId="ADAL" clId="{6D318D2D-B713-A640-96E1-E3C6EEE3CC14}" dt="2025-08-18T11:12:42.693" v="355" actId="1076"/>
          <ac:graphicFrameMkLst>
            <pc:docMk/>
            <pc:sldMk cId="2957990952" sldId="384"/>
            <ac:graphicFrameMk id="20" creationId="{8BF87730-9AE5-F044-1126-779198DDBD1B}"/>
          </ac:graphicFrameMkLst>
        </pc:graphicFrameChg>
        <pc:picChg chg="add mod">
          <ac:chgData name="Emre Koyuncu" userId="8741032f-941c-4653-a49f-0fbd7bf49855" providerId="ADAL" clId="{6D318D2D-B713-A640-96E1-E3C6EEE3CC14}" dt="2025-08-25T09:51:45.894" v="1455" actId="14100"/>
          <ac:picMkLst>
            <pc:docMk/>
            <pc:sldMk cId="2957990952" sldId="384"/>
            <ac:picMk id="22" creationId="{14486286-E190-36A6-D73D-061185A041EC}"/>
          </ac:picMkLst>
        </pc:picChg>
      </pc:sldChg>
      <pc:sldChg chg="addSp delSp modSp add mod">
        <pc:chgData name="Emre Koyuncu" userId="8741032f-941c-4653-a49f-0fbd7bf49855" providerId="ADAL" clId="{6D318D2D-B713-A640-96E1-E3C6EEE3CC14}" dt="2025-08-25T09:11:21.046" v="1227" actId="478"/>
        <pc:sldMkLst>
          <pc:docMk/>
          <pc:sldMk cId="1284632141" sldId="385"/>
        </pc:sldMkLst>
      </pc:sldChg>
      <pc:sldChg chg="add del">
        <pc:chgData name="Emre Koyuncu" userId="8741032f-941c-4653-a49f-0fbd7bf49855" providerId="ADAL" clId="{6D318D2D-B713-A640-96E1-E3C6EEE3CC14}" dt="2025-08-18T10:28:05.940" v="199"/>
        <pc:sldMkLst>
          <pc:docMk/>
          <pc:sldMk cId="3630456529" sldId="385"/>
        </pc:sldMkLst>
      </pc:sldChg>
      <pc:sldChg chg="addSp delSp modSp add mod">
        <pc:chgData name="Emre Koyuncu" userId="8741032f-941c-4653-a49f-0fbd7bf49855" providerId="ADAL" clId="{6D318D2D-B713-A640-96E1-E3C6EEE3CC14}" dt="2025-08-25T09:11:23.970" v="1228" actId="478"/>
        <pc:sldMkLst>
          <pc:docMk/>
          <pc:sldMk cId="2331171356" sldId="386"/>
        </pc:sldMkLst>
      </pc:sldChg>
      <pc:sldChg chg="addSp delSp modSp add mod">
        <pc:chgData name="Emre Koyuncu" userId="8741032f-941c-4653-a49f-0fbd7bf49855" providerId="ADAL" clId="{6D318D2D-B713-A640-96E1-E3C6EEE3CC14}" dt="2025-08-25T09:11:33.083" v="1230" actId="478"/>
        <pc:sldMkLst>
          <pc:docMk/>
          <pc:sldMk cId="280297061" sldId="387"/>
        </pc:sldMkLst>
        <pc:spChg chg="mod">
          <ac:chgData name="Emre Koyuncu" userId="8741032f-941c-4653-a49f-0fbd7bf49855" providerId="ADAL" clId="{6D318D2D-B713-A640-96E1-E3C6EEE3CC14}" dt="2025-08-19T05:29:14.348" v="525"/>
          <ac:spMkLst>
            <pc:docMk/>
            <pc:sldMk cId="280297061" sldId="387"/>
            <ac:spMk id="2" creationId="{534555BE-6C6D-107E-E99B-2FAAE36628C7}"/>
          </ac:spMkLst>
        </pc:spChg>
        <pc:spChg chg="mod">
          <ac:chgData name="Emre Koyuncu" userId="8741032f-941c-4653-a49f-0fbd7bf49855" providerId="ADAL" clId="{6D318D2D-B713-A640-96E1-E3C6EEE3CC14}" dt="2025-08-19T04:53:51.224" v="365"/>
          <ac:spMkLst>
            <pc:docMk/>
            <pc:sldMk cId="280297061" sldId="387"/>
            <ac:spMk id="4" creationId="{235B5983-3398-1F62-8FFD-E07482CE353A}"/>
          </ac:spMkLst>
        </pc:spChg>
        <pc:spChg chg="add mod">
          <ac:chgData name="Emre Koyuncu" userId="8741032f-941c-4653-a49f-0fbd7bf49855" providerId="ADAL" clId="{6D318D2D-B713-A640-96E1-E3C6EEE3CC14}" dt="2025-08-19T05:04:00.427" v="398" actId="113"/>
          <ac:spMkLst>
            <pc:docMk/>
            <pc:sldMk cId="280297061" sldId="387"/>
            <ac:spMk id="10" creationId="{88DA4261-938A-CBF7-382A-E8CEBFDDAF97}"/>
          </ac:spMkLst>
        </pc:spChg>
        <pc:spChg chg="add mod">
          <ac:chgData name="Emre Koyuncu" userId="8741032f-941c-4653-a49f-0fbd7bf49855" providerId="ADAL" clId="{6D318D2D-B713-A640-96E1-E3C6EEE3CC14}" dt="2025-08-19T04:57:36.147" v="372" actId="1076"/>
          <ac:spMkLst>
            <pc:docMk/>
            <pc:sldMk cId="280297061" sldId="387"/>
            <ac:spMk id="12" creationId="{3CC604DF-AB48-5E0B-BAE9-1A81AA762C00}"/>
          </ac:spMkLst>
        </pc:spChg>
        <pc:picChg chg="add mod">
          <ac:chgData name="Emre Koyuncu" userId="8741032f-941c-4653-a49f-0fbd7bf49855" providerId="ADAL" clId="{6D318D2D-B713-A640-96E1-E3C6EEE3CC14}" dt="2025-08-19T04:57:54.424" v="375" actId="1076"/>
          <ac:picMkLst>
            <pc:docMk/>
            <pc:sldMk cId="280297061" sldId="387"/>
            <ac:picMk id="13" creationId="{98781578-6641-4FCA-8470-B370E5CD396E}"/>
          </ac:picMkLst>
        </pc:picChg>
      </pc:sldChg>
      <pc:sldChg chg="add del">
        <pc:chgData name="Emre Koyuncu" userId="8741032f-941c-4653-a49f-0fbd7bf49855" providerId="ADAL" clId="{6D318D2D-B713-A640-96E1-E3C6EEE3CC14}" dt="2025-08-19T05:29:40.100" v="531" actId="2696"/>
        <pc:sldMkLst>
          <pc:docMk/>
          <pc:sldMk cId="2192879831" sldId="388"/>
        </pc:sldMkLst>
      </pc:sldChg>
      <pc:sldChg chg="addSp delSp modSp add mod">
        <pc:chgData name="Emre Koyuncu" userId="8741032f-941c-4653-a49f-0fbd7bf49855" providerId="ADAL" clId="{6D318D2D-B713-A640-96E1-E3C6EEE3CC14}" dt="2025-08-25T09:11:38.956" v="1231" actId="478"/>
        <pc:sldMkLst>
          <pc:docMk/>
          <pc:sldMk cId="234874930" sldId="389"/>
        </pc:sldMkLst>
        <pc:spChg chg="mod">
          <ac:chgData name="Emre Koyuncu" userId="8741032f-941c-4653-a49f-0fbd7bf49855" providerId="ADAL" clId="{6D318D2D-B713-A640-96E1-E3C6EEE3CC14}" dt="2025-08-19T05:29:17.282" v="526"/>
          <ac:spMkLst>
            <pc:docMk/>
            <pc:sldMk cId="234874930" sldId="389"/>
            <ac:spMk id="2" creationId="{58FB2708-B957-2A44-83F7-63E866AB592E}"/>
          </ac:spMkLst>
        </pc:spChg>
        <pc:spChg chg="add mod">
          <ac:chgData name="Emre Koyuncu" userId="8741032f-941c-4653-a49f-0fbd7bf49855" providerId="ADAL" clId="{6D318D2D-B713-A640-96E1-E3C6EEE3CC14}" dt="2025-08-19T05:16:30.980" v="435" actId="207"/>
          <ac:spMkLst>
            <pc:docMk/>
            <pc:sldMk cId="234874930" sldId="389"/>
            <ac:spMk id="6" creationId="{31268893-BDC2-D7BA-9205-4E0B3CCE02AC}"/>
          </ac:spMkLst>
        </pc:spChg>
        <pc:spChg chg="mod">
          <ac:chgData name="Emre Koyuncu" userId="8741032f-941c-4653-a49f-0fbd7bf49855" providerId="ADAL" clId="{6D318D2D-B713-A640-96E1-E3C6EEE3CC14}" dt="2025-08-19T05:03:56.781" v="397" actId="113"/>
          <ac:spMkLst>
            <pc:docMk/>
            <pc:sldMk cId="234874930" sldId="389"/>
            <ac:spMk id="10" creationId="{36FDD313-82E9-3B86-D57D-8425432C5136}"/>
          </ac:spMkLst>
        </pc:spChg>
        <pc:graphicFrameChg chg="mod modGraphic">
          <ac:chgData name="Emre Koyuncu" userId="8741032f-941c-4653-a49f-0fbd7bf49855" providerId="ADAL" clId="{6D318D2D-B713-A640-96E1-E3C6EEE3CC14}" dt="2025-08-19T05:15:03.116" v="422" actId="1076"/>
          <ac:graphicFrameMkLst>
            <pc:docMk/>
            <pc:sldMk cId="234874930" sldId="389"/>
            <ac:graphicFrameMk id="14" creationId="{5112B398-B46C-8ED9-3D06-822ED8006350}"/>
          </ac:graphicFrameMkLst>
        </pc:graphicFrameChg>
      </pc:sldChg>
      <pc:sldChg chg="addSp delSp modSp add mod">
        <pc:chgData name="Emre Koyuncu" userId="8741032f-941c-4653-a49f-0fbd7bf49855" providerId="ADAL" clId="{6D318D2D-B713-A640-96E1-E3C6EEE3CC14}" dt="2025-08-25T09:11:42.885" v="1232" actId="478"/>
        <pc:sldMkLst>
          <pc:docMk/>
          <pc:sldMk cId="2939839859" sldId="390"/>
        </pc:sldMkLst>
        <pc:spChg chg="mod">
          <ac:chgData name="Emre Koyuncu" userId="8741032f-941c-4653-a49f-0fbd7bf49855" providerId="ADAL" clId="{6D318D2D-B713-A640-96E1-E3C6EEE3CC14}" dt="2025-08-19T05:29:23.496" v="527"/>
          <ac:spMkLst>
            <pc:docMk/>
            <pc:sldMk cId="2939839859" sldId="390"/>
            <ac:spMk id="2" creationId="{8DBB7CCB-6CBA-8690-23FC-F3A00046EEBD}"/>
          </ac:spMkLst>
        </pc:spChg>
        <pc:spChg chg="add mod">
          <ac:chgData name="Emre Koyuncu" userId="8741032f-941c-4653-a49f-0fbd7bf49855" providerId="ADAL" clId="{6D318D2D-B713-A640-96E1-E3C6EEE3CC14}" dt="2025-08-19T05:00:02.956" v="396" actId="1076"/>
          <ac:spMkLst>
            <pc:docMk/>
            <pc:sldMk cId="2939839859" sldId="390"/>
            <ac:spMk id="6" creationId="{DC196988-5B8D-E92E-6563-3F2E55AB32C1}"/>
          </ac:spMkLst>
        </pc:spChg>
        <pc:spChg chg="add mod">
          <ac:chgData name="Emre Koyuncu" userId="8741032f-941c-4653-a49f-0fbd7bf49855" providerId="ADAL" clId="{6D318D2D-B713-A640-96E1-E3C6EEE3CC14}" dt="2025-08-19T05:16:15.139" v="431" actId="1076"/>
          <ac:spMkLst>
            <pc:docMk/>
            <pc:sldMk cId="2939839859" sldId="390"/>
            <ac:spMk id="9" creationId="{57978BE0-D4F7-E5AA-5DEB-B5D62127C58E}"/>
          </ac:spMkLst>
        </pc:spChg>
        <pc:spChg chg="add mod">
          <ac:chgData name="Emre Koyuncu" userId="8741032f-941c-4653-a49f-0fbd7bf49855" providerId="ADAL" clId="{6D318D2D-B713-A640-96E1-E3C6EEE3CC14}" dt="2025-08-19T05:16:26.609" v="434" actId="207"/>
          <ac:spMkLst>
            <pc:docMk/>
            <pc:sldMk cId="2939839859" sldId="390"/>
            <ac:spMk id="15" creationId="{70C23C29-4992-921F-8678-48B2580679E9}"/>
          </ac:spMkLst>
        </pc:spChg>
        <pc:graphicFrameChg chg="add mod modGraphic">
          <ac:chgData name="Emre Koyuncu" userId="8741032f-941c-4653-a49f-0fbd7bf49855" providerId="ADAL" clId="{6D318D2D-B713-A640-96E1-E3C6EEE3CC14}" dt="2025-08-19T05:16:18.660" v="432" actId="1076"/>
          <ac:graphicFrameMkLst>
            <pc:docMk/>
            <pc:sldMk cId="2939839859" sldId="390"/>
            <ac:graphicFrameMk id="11" creationId="{794635DF-BCDE-9BE5-32AF-06F7CB629608}"/>
          </ac:graphicFrameMkLst>
        </pc:graphicFrameChg>
        <pc:picChg chg="add mod">
          <ac:chgData name="Emre Koyuncu" userId="8741032f-941c-4653-a49f-0fbd7bf49855" providerId="ADAL" clId="{6D318D2D-B713-A640-96E1-E3C6EEE3CC14}" dt="2025-08-19T05:05:56.273" v="406" actId="1076"/>
          <ac:picMkLst>
            <pc:docMk/>
            <pc:sldMk cId="2939839859" sldId="390"/>
            <ac:picMk id="12" creationId="{73567552-EA19-C69A-D91B-7418CBD6FEEB}"/>
          </ac:picMkLst>
        </pc:picChg>
      </pc:sldChg>
      <pc:sldChg chg="addSp delSp modSp add mod">
        <pc:chgData name="Emre Koyuncu" userId="8741032f-941c-4653-a49f-0fbd7bf49855" providerId="ADAL" clId="{6D318D2D-B713-A640-96E1-E3C6EEE3CC14}" dt="2025-08-25T09:11:48.027" v="1233" actId="478"/>
        <pc:sldMkLst>
          <pc:docMk/>
          <pc:sldMk cId="574345138" sldId="391"/>
        </pc:sldMkLst>
        <pc:spChg chg="mod">
          <ac:chgData name="Emre Koyuncu" userId="8741032f-941c-4653-a49f-0fbd7bf49855" providerId="ADAL" clId="{6D318D2D-B713-A640-96E1-E3C6EEE3CC14}" dt="2025-08-19T05:29:26.840" v="528"/>
          <ac:spMkLst>
            <pc:docMk/>
            <pc:sldMk cId="574345138" sldId="391"/>
            <ac:spMk id="2" creationId="{A13C1AFB-6A04-706B-5CAB-1CAF0EBB76C9}"/>
          </ac:spMkLst>
        </pc:spChg>
        <pc:spChg chg="add mod">
          <ac:chgData name="Emre Koyuncu" userId="8741032f-941c-4653-a49f-0fbd7bf49855" providerId="ADAL" clId="{6D318D2D-B713-A640-96E1-E3C6EEE3CC14}" dt="2025-08-19T05:06:44.358" v="415" actId="1076"/>
          <ac:spMkLst>
            <pc:docMk/>
            <pc:sldMk cId="574345138" sldId="391"/>
            <ac:spMk id="8" creationId="{8129B695-D224-153F-52B4-F07456ACDD14}"/>
          </ac:spMkLst>
        </pc:spChg>
        <pc:spChg chg="add mod">
          <ac:chgData name="Emre Koyuncu" userId="8741032f-941c-4653-a49f-0fbd7bf49855" providerId="ADAL" clId="{6D318D2D-B713-A640-96E1-E3C6EEE3CC14}" dt="2025-08-19T05:06:59.434" v="417" actId="1076"/>
          <ac:spMkLst>
            <pc:docMk/>
            <pc:sldMk cId="574345138" sldId="391"/>
            <ac:spMk id="13" creationId="{84E54404-1735-2B79-7D6E-D01749DFDBEF}"/>
          </ac:spMkLst>
        </pc:spChg>
        <pc:spChg chg="add mod">
          <ac:chgData name="Emre Koyuncu" userId="8741032f-941c-4653-a49f-0fbd7bf49855" providerId="ADAL" clId="{6D318D2D-B713-A640-96E1-E3C6EEE3CC14}" dt="2025-08-19T05:20:42.338" v="466" actId="207"/>
          <ac:spMkLst>
            <pc:docMk/>
            <pc:sldMk cId="574345138" sldId="391"/>
            <ac:spMk id="18" creationId="{3D2CDEC9-7F2B-3AA8-D23D-135702A52F05}"/>
          </ac:spMkLst>
        </pc:spChg>
        <pc:graphicFrameChg chg="add mod modGraphic">
          <ac:chgData name="Emre Koyuncu" userId="8741032f-941c-4653-a49f-0fbd7bf49855" providerId="ADAL" clId="{6D318D2D-B713-A640-96E1-E3C6EEE3CC14}" dt="2025-08-19T05:20:49.139" v="467" actId="1076"/>
          <ac:graphicFrameMkLst>
            <pc:docMk/>
            <pc:sldMk cId="574345138" sldId="391"/>
            <ac:graphicFrameMk id="14" creationId="{12B413E5-3699-2F95-16C5-2082FC587668}"/>
          </ac:graphicFrameMkLst>
        </pc:graphicFrameChg>
      </pc:sldChg>
      <pc:sldChg chg="addSp delSp modSp add mod">
        <pc:chgData name="Emre Koyuncu" userId="8741032f-941c-4653-a49f-0fbd7bf49855" providerId="ADAL" clId="{6D318D2D-B713-A640-96E1-E3C6EEE3CC14}" dt="2025-08-25T09:11:51.774" v="1234" actId="478"/>
        <pc:sldMkLst>
          <pc:docMk/>
          <pc:sldMk cId="611235146" sldId="392"/>
        </pc:sldMkLst>
        <pc:spChg chg="mod">
          <ac:chgData name="Emre Koyuncu" userId="8741032f-941c-4653-a49f-0fbd7bf49855" providerId="ADAL" clId="{6D318D2D-B713-A640-96E1-E3C6EEE3CC14}" dt="2025-08-19T05:29:29.718" v="529"/>
          <ac:spMkLst>
            <pc:docMk/>
            <pc:sldMk cId="611235146" sldId="392"/>
            <ac:spMk id="2" creationId="{02C09751-BFE6-AE29-BC3C-58881AAA9EB3}"/>
          </ac:spMkLst>
        </pc:spChg>
        <pc:spChg chg="add mod">
          <ac:chgData name="Emre Koyuncu" userId="8741032f-941c-4653-a49f-0fbd7bf49855" providerId="ADAL" clId="{6D318D2D-B713-A640-96E1-E3C6EEE3CC14}" dt="2025-08-19T05:21:27.117" v="475" actId="1076"/>
          <ac:spMkLst>
            <pc:docMk/>
            <pc:sldMk cId="611235146" sldId="392"/>
            <ac:spMk id="6" creationId="{47156F74-BD85-3CBA-F674-FF16E9F05057}"/>
          </ac:spMkLst>
        </pc:spChg>
        <pc:spChg chg="add mod">
          <ac:chgData name="Emre Koyuncu" userId="8741032f-941c-4653-a49f-0fbd7bf49855" providerId="ADAL" clId="{6D318D2D-B713-A640-96E1-E3C6EEE3CC14}" dt="2025-08-19T05:22:54.310" v="488" actId="404"/>
          <ac:spMkLst>
            <pc:docMk/>
            <pc:sldMk cId="611235146" sldId="392"/>
            <ac:spMk id="10" creationId="{6C9E2A60-0DDA-CF5B-5D37-1B55B7FDF11E}"/>
          </ac:spMkLst>
        </pc:spChg>
        <pc:spChg chg="add mod">
          <ac:chgData name="Emre Koyuncu" userId="8741032f-941c-4653-a49f-0fbd7bf49855" providerId="ADAL" clId="{6D318D2D-B713-A640-96E1-E3C6EEE3CC14}" dt="2025-08-19T05:23:08.773" v="493" actId="207"/>
          <ac:spMkLst>
            <pc:docMk/>
            <pc:sldMk cId="611235146" sldId="392"/>
            <ac:spMk id="16" creationId="{A1A2500E-0E63-2339-479F-A6C450595D1B}"/>
          </ac:spMkLst>
        </pc:spChg>
        <pc:graphicFrameChg chg="add mod modGraphic">
          <ac:chgData name="Emre Koyuncu" userId="8741032f-941c-4653-a49f-0fbd7bf49855" providerId="ADAL" clId="{6D318D2D-B713-A640-96E1-E3C6EEE3CC14}" dt="2025-08-19T05:23:02.394" v="490" actId="1076"/>
          <ac:graphicFrameMkLst>
            <pc:docMk/>
            <pc:sldMk cId="611235146" sldId="392"/>
            <ac:graphicFrameMk id="11" creationId="{21D5ABB0-6B09-28C4-02C5-E4D3EC18DFC2}"/>
          </ac:graphicFrameMkLst>
        </pc:graphicFrameChg>
        <pc:picChg chg="add mod">
          <ac:chgData name="Emre Koyuncu" userId="8741032f-941c-4653-a49f-0fbd7bf49855" providerId="ADAL" clId="{6D318D2D-B713-A640-96E1-E3C6EEE3CC14}" dt="2025-08-19T05:22:58.554" v="489" actId="1076"/>
          <ac:picMkLst>
            <pc:docMk/>
            <pc:sldMk cId="611235146" sldId="392"/>
            <ac:picMk id="12" creationId="{4632458E-1115-1711-00D0-939E56A3CB18}"/>
          </ac:picMkLst>
        </pc:picChg>
      </pc:sldChg>
      <pc:sldChg chg="addSp delSp modSp add mod">
        <pc:chgData name="Emre Koyuncu" userId="8741032f-941c-4653-a49f-0fbd7bf49855" providerId="ADAL" clId="{6D318D2D-B713-A640-96E1-E3C6EEE3CC14}" dt="2025-08-25T09:11:59.222" v="1235" actId="478"/>
        <pc:sldMkLst>
          <pc:docMk/>
          <pc:sldMk cId="1172672882" sldId="393"/>
        </pc:sldMkLst>
        <pc:spChg chg="mod">
          <ac:chgData name="Emre Koyuncu" userId="8741032f-941c-4653-a49f-0fbd7bf49855" providerId="ADAL" clId="{6D318D2D-B713-A640-96E1-E3C6EEE3CC14}" dt="2025-08-19T05:29:33.526" v="530"/>
          <ac:spMkLst>
            <pc:docMk/>
            <pc:sldMk cId="1172672882" sldId="393"/>
            <ac:spMk id="2" creationId="{2ED2DCAE-C945-9958-7543-5CF73B842D95}"/>
          </ac:spMkLst>
        </pc:spChg>
        <pc:spChg chg="add mod">
          <ac:chgData name="Emre Koyuncu" userId="8741032f-941c-4653-a49f-0fbd7bf49855" providerId="ADAL" clId="{6D318D2D-B713-A640-96E1-E3C6EEE3CC14}" dt="2025-08-19T05:26:31.440" v="503" actId="1076"/>
          <ac:spMkLst>
            <pc:docMk/>
            <pc:sldMk cId="1172672882" sldId="393"/>
            <ac:spMk id="8" creationId="{C97AB5F4-D7B7-3CA6-3631-A78C6639B40F}"/>
          </ac:spMkLst>
        </pc:spChg>
        <pc:spChg chg="add mod">
          <ac:chgData name="Emre Koyuncu" userId="8741032f-941c-4653-a49f-0fbd7bf49855" providerId="ADAL" clId="{6D318D2D-B713-A640-96E1-E3C6EEE3CC14}" dt="2025-08-19T05:26:54.335" v="507" actId="1076"/>
          <ac:spMkLst>
            <pc:docMk/>
            <pc:sldMk cId="1172672882" sldId="393"/>
            <ac:spMk id="13" creationId="{798E438F-9B83-FFB7-35D4-0A335C39A3B7}"/>
          </ac:spMkLst>
        </pc:spChg>
      </pc:sldChg>
      <pc:sldChg chg="addSp delSp modSp add mod">
        <pc:chgData name="Emre Koyuncu" userId="8741032f-941c-4653-a49f-0fbd7bf49855" providerId="ADAL" clId="{6D318D2D-B713-A640-96E1-E3C6EEE3CC14}" dt="2025-08-25T08:09:34.709" v="860" actId="478"/>
        <pc:sldMkLst>
          <pc:docMk/>
          <pc:sldMk cId="2717628472" sldId="394"/>
        </pc:sldMkLst>
        <pc:spChg chg="mod">
          <ac:chgData name="Emre Koyuncu" userId="8741032f-941c-4653-a49f-0fbd7bf49855" providerId="ADAL" clId="{6D318D2D-B713-A640-96E1-E3C6EEE3CC14}" dt="2025-08-19T05:47:02.932" v="567" actId="20577"/>
          <ac:spMkLst>
            <pc:docMk/>
            <pc:sldMk cId="2717628472" sldId="394"/>
            <ac:spMk id="2" creationId="{EC42E839-2209-CD41-81D6-48FEF908D603}"/>
          </ac:spMkLst>
        </pc:spChg>
        <pc:spChg chg="add mod">
          <ac:chgData name="Emre Koyuncu" userId="8741032f-941c-4653-a49f-0fbd7bf49855" providerId="ADAL" clId="{6D318D2D-B713-A640-96E1-E3C6EEE3CC14}" dt="2025-08-25T08:09:12.155" v="859" actId="790"/>
          <ac:spMkLst>
            <pc:docMk/>
            <pc:sldMk cId="2717628472" sldId="394"/>
            <ac:spMk id="6" creationId="{EA84C372-CEBC-764E-0DEF-964C5C86D3DB}"/>
          </ac:spMkLst>
        </pc:spChg>
        <pc:graphicFrameChg chg="add mod modGraphic">
          <ac:chgData name="Emre Koyuncu" userId="8741032f-941c-4653-a49f-0fbd7bf49855" providerId="ADAL" clId="{6D318D2D-B713-A640-96E1-E3C6EEE3CC14}" dt="2025-08-19T05:48:30.588" v="575" actId="2165"/>
          <ac:graphicFrameMkLst>
            <pc:docMk/>
            <pc:sldMk cId="2717628472" sldId="394"/>
            <ac:graphicFrameMk id="3" creationId="{5AFDE535-5F53-98CB-74C4-0DDD0D363BD1}"/>
          </ac:graphicFrameMkLst>
        </pc:graphicFrameChg>
      </pc:sldChg>
      <pc:sldChg chg="addSp delSp modSp add mod">
        <pc:chgData name="Emre Koyuncu" userId="8741032f-941c-4653-a49f-0fbd7bf49855" providerId="ADAL" clId="{6D318D2D-B713-A640-96E1-E3C6EEE3CC14}" dt="2025-08-25T08:26:19.862" v="945" actId="14734"/>
        <pc:sldMkLst>
          <pc:docMk/>
          <pc:sldMk cId="1037523874" sldId="395"/>
        </pc:sldMkLst>
      </pc:sldChg>
      <pc:sldChg chg="addSp delSp modSp add mod modAnim">
        <pc:chgData name="Emre Koyuncu" userId="8741032f-941c-4653-a49f-0fbd7bf49855" providerId="ADAL" clId="{6D318D2D-B713-A640-96E1-E3C6EEE3CC14}" dt="2025-08-25T09:53:22.109" v="1461" actId="478"/>
        <pc:sldMkLst>
          <pc:docMk/>
          <pc:sldMk cId="2626452127" sldId="396"/>
        </pc:sldMkLst>
        <pc:picChg chg="add mod">
          <ac:chgData name="Emre Koyuncu" userId="8741032f-941c-4653-a49f-0fbd7bf49855" providerId="ADAL" clId="{6D318D2D-B713-A640-96E1-E3C6EEE3CC14}" dt="2025-08-25T09:53:17.221" v="1460" actId="1076"/>
          <ac:picMkLst>
            <pc:docMk/>
            <pc:sldMk cId="2626452127" sldId="396"/>
            <ac:picMk id="3" creationId="{86E636FC-4234-6750-07BD-2006A52729A1}"/>
          </ac:picMkLst>
        </pc:picChg>
      </pc:sldChg>
      <pc:sldChg chg="add del">
        <pc:chgData name="Emre Koyuncu" userId="8741032f-941c-4653-a49f-0fbd7bf49855" providerId="ADAL" clId="{6D318D2D-B713-A640-96E1-E3C6EEE3CC14}" dt="2025-08-19T07:27:35.063" v="672"/>
        <pc:sldMkLst>
          <pc:docMk/>
          <pc:sldMk cId="4266922842" sldId="396"/>
        </pc:sldMkLst>
      </pc:sldChg>
      <pc:sldChg chg="modSp new del mod ord">
        <pc:chgData name="Emre Koyuncu" userId="8741032f-941c-4653-a49f-0fbd7bf49855" providerId="ADAL" clId="{6D318D2D-B713-A640-96E1-E3C6EEE3CC14}" dt="2025-08-25T10:40:03.845" v="1492" actId="2696"/>
        <pc:sldMkLst>
          <pc:docMk/>
          <pc:sldMk cId="3434379137" sldId="397"/>
        </pc:sldMkLst>
      </pc:sldChg>
      <pc:sldChg chg="addSp delSp modSp add mod">
        <pc:chgData name="Emre Koyuncu" userId="8741032f-941c-4653-a49f-0fbd7bf49855" providerId="ADAL" clId="{6D318D2D-B713-A640-96E1-E3C6EEE3CC14}" dt="2025-08-25T09:11:15.722" v="1226" actId="478"/>
        <pc:sldMkLst>
          <pc:docMk/>
          <pc:sldMk cId="318241451" sldId="398"/>
        </pc:sldMkLst>
      </pc:sldChg>
      <pc:sldChg chg="add">
        <pc:chgData name="Emre Koyuncu" userId="8741032f-941c-4653-a49f-0fbd7bf49855" providerId="ADAL" clId="{6D318D2D-B713-A640-96E1-E3C6EEE3CC14}" dt="2025-08-25T10:39:00.661" v="1463"/>
        <pc:sldMkLst>
          <pc:docMk/>
          <pc:sldMk cId="3944998517" sldId="2146848967"/>
        </pc:sldMkLst>
      </pc:sldChg>
      <pc:sldChg chg="add">
        <pc:chgData name="Emre Koyuncu" userId="8741032f-941c-4653-a49f-0fbd7bf49855" providerId="ADAL" clId="{6D318D2D-B713-A640-96E1-E3C6EEE3CC14}" dt="2025-08-25T10:39:00.661" v="1463"/>
        <pc:sldMkLst>
          <pc:docMk/>
          <pc:sldMk cId="1609833800" sldId="2146848970"/>
        </pc:sldMkLst>
      </pc:sldChg>
      <pc:sldChg chg="add">
        <pc:chgData name="Emre Koyuncu" userId="8741032f-941c-4653-a49f-0fbd7bf49855" providerId="ADAL" clId="{6D318D2D-B713-A640-96E1-E3C6EEE3CC14}" dt="2025-08-25T10:39:00.661" v="1463"/>
        <pc:sldMkLst>
          <pc:docMk/>
          <pc:sldMk cId="3951113347" sldId="2146848971"/>
        </pc:sldMkLst>
      </pc:sldChg>
      <pc:sldChg chg="add">
        <pc:chgData name="Emre Koyuncu" userId="8741032f-941c-4653-a49f-0fbd7bf49855" providerId="ADAL" clId="{6D318D2D-B713-A640-96E1-E3C6EEE3CC14}" dt="2025-08-25T10:39:00.661" v="1463"/>
        <pc:sldMkLst>
          <pc:docMk/>
          <pc:sldMk cId="2717677568" sldId="2146848972"/>
        </pc:sldMkLst>
      </pc:sldChg>
      <pc:sldChg chg="add">
        <pc:chgData name="Emre Koyuncu" userId="8741032f-941c-4653-a49f-0fbd7bf49855" providerId="ADAL" clId="{6D318D2D-B713-A640-96E1-E3C6EEE3CC14}" dt="2025-08-25T10:39:00.661" v="1463"/>
        <pc:sldMkLst>
          <pc:docMk/>
          <pc:sldMk cId="1210565028" sldId="2146848973"/>
        </pc:sldMkLst>
      </pc:sldChg>
      <pc:sldChg chg="add">
        <pc:chgData name="Emre Koyuncu" userId="8741032f-941c-4653-a49f-0fbd7bf49855" providerId="ADAL" clId="{6D318D2D-B713-A640-96E1-E3C6EEE3CC14}" dt="2025-08-25T10:39:00.661" v="1463"/>
        <pc:sldMkLst>
          <pc:docMk/>
          <pc:sldMk cId="2057151016" sldId="2146848974"/>
        </pc:sldMkLst>
      </pc:sldChg>
      <pc:sldChg chg="add">
        <pc:chgData name="Emre Koyuncu" userId="8741032f-941c-4653-a49f-0fbd7bf49855" providerId="ADAL" clId="{6D318D2D-B713-A640-96E1-E3C6EEE3CC14}" dt="2025-08-25T10:39:00.661" v="1463"/>
        <pc:sldMkLst>
          <pc:docMk/>
          <pc:sldMk cId="771869619" sldId="2146848975"/>
        </pc:sldMkLst>
      </pc:sldChg>
      <pc:sldChg chg="add">
        <pc:chgData name="Emre Koyuncu" userId="8741032f-941c-4653-a49f-0fbd7bf49855" providerId="ADAL" clId="{6D318D2D-B713-A640-96E1-E3C6EEE3CC14}" dt="2025-08-25T10:39:00.661" v="1463"/>
        <pc:sldMkLst>
          <pc:docMk/>
          <pc:sldMk cId="374590979" sldId="2146848976"/>
        </pc:sldMkLst>
      </pc:sldChg>
      <pc:sldChg chg="add">
        <pc:chgData name="Emre Koyuncu" userId="8741032f-941c-4653-a49f-0fbd7bf49855" providerId="ADAL" clId="{6D318D2D-B713-A640-96E1-E3C6EEE3CC14}" dt="2025-08-25T10:39:00.661" v="1463"/>
        <pc:sldMkLst>
          <pc:docMk/>
          <pc:sldMk cId="3694349771" sldId="2146848977"/>
        </pc:sldMkLst>
      </pc:sldChg>
      <pc:sldChg chg="add">
        <pc:chgData name="Emre Koyuncu" userId="8741032f-941c-4653-a49f-0fbd7bf49855" providerId="ADAL" clId="{6D318D2D-B713-A640-96E1-E3C6EEE3CC14}" dt="2025-08-25T10:39:00.661" v="1463"/>
        <pc:sldMkLst>
          <pc:docMk/>
          <pc:sldMk cId="877499305" sldId="2146848979"/>
        </pc:sldMkLst>
      </pc:sldChg>
      <pc:sldChg chg="add">
        <pc:chgData name="Emre Koyuncu" userId="8741032f-941c-4653-a49f-0fbd7bf49855" providerId="ADAL" clId="{6D318D2D-B713-A640-96E1-E3C6EEE3CC14}" dt="2025-08-25T10:39:00.661" v="1463"/>
        <pc:sldMkLst>
          <pc:docMk/>
          <pc:sldMk cId="645195107" sldId="2146848980"/>
        </pc:sldMkLst>
      </pc:sldChg>
      <pc:sldChg chg="add">
        <pc:chgData name="Emre Koyuncu" userId="8741032f-941c-4653-a49f-0fbd7bf49855" providerId="ADAL" clId="{6D318D2D-B713-A640-96E1-E3C6EEE3CC14}" dt="2025-08-25T10:39:00.661" v="1463"/>
        <pc:sldMkLst>
          <pc:docMk/>
          <pc:sldMk cId="257208028" sldId="2146848981"/>
        </pc:sldMkLst>
      </pc:sldChg>
      <pc:sldChg chg="add">
        <pc:chgData name="Emre Koyuncu" userId="8741032f-941c-4653-a49f-0fbd7bf49855" providerId="ADAL" clId="{6D318D2D-B713-A640-96E1-E3C6EEE3CC14}" dt="2025-08-25T10:39:00.661" v="1463"/>
        <pc:sldMkLst>
          <pc:docMk/>
          <pc:sldMk cId="1473671281" sldId="2146848982"/>
        </pc:sldMkLst>
      </pc:sldChg>
      <pc:sldChg chg="addSp delSp modSp new add del mod">
        <pc:chgData name="Emre Koyuncu" userId="8741032f-941c-4653-a49f-0fbd7bf49855" providerId="ADAL" clId="{6D318D2D-B713-A640-96E1-E3C6EEE3CC14}" dt="2025-08-25T10:41:43.031" v="1586" actId="1076"/>
        <pc:sldMkLst>
          <pc:docMk/>
          <pc:sldMk cId="852443255" sldId="2146848983"/>
        </pc:sldMkLst>
        <pc:spChg chg="mod">
          <ac:chgData name="Emre Koyuncu" userId="8741032f-941c-4653-a49f-0fbd7bf49855" providerId="ADAL" clId="{6D318D2D-B713-A640-96E1-E3C6EEE3CC14}" dt="2025-08-25T10:40:00.835" v="1491" actId="20577"/>
          <ac:spMkLst>
            <pc:docMk/>
            <pc:sldMk cId="852443255" sldId="2146848983"/>
            <ac:spMk id="5" creationId="{764E13D3-FE4B-2C1D-279E-AAD5BB7A622C}"/>
          </ac:spMkLst>
        </pc:spChg>
        <pc:spChg chg="add mod">
          <ac:chgData name="Emre Koyuncu" userId="8741032f-941c-4653-a49f-0fbd7bf49855" providerId="ADAL" clId="{6D318D2D-B713-A640-96E1-E3C6EEE3CC14}" dt="2025-08-25T10:41:43.031" v="1586" actId="1076"/>
          <ac:spMkLst>
            <pc:docMk/>
            <pc:sldMk cId="852443255" sldId="2146848983"/>
            <ac:spMk id="6" creationId="{FA1EE1CE-73E6-42A3-34B5-65FAB9B73FF3}"/>
          </ac:spMkLst>
        </pc:spChg>
      </pc:sldChg>
      <pc:sldChg chg="modSp new del mod">
        <pc:chgData name="Emre Koyuncu" userId="8741032f-941c-4653-a49f-0fbd7bf49855" providerId="ADAL" clId="{6D318D2D-B713-A640-96E1-E3C6EEE3CC14}" dt="2025-08-25T10:41:01.221" v="1533" actId="2696"/>
        <pc:sldMkLst>
          <pc:docMk/>
          <pc:sldMk cId="2332942930" sldId="2146848984"/>
        </pc:sldMkLst>
      </pc:sldChg>
      <pc:sldMasterChg chg="modSldLayout">
        <pc:chgData name="Emre Koyuncu" userId="8741032f-941c-4653-a49f-0fbd7bf49855" providerId="ADAL" clId="{6D318D2D-B713-A640-96E1-E3C6EEE3CC14}" dt="2025-08-18T10:13:05.369" v="97"/>
        <pc:sldMasterMkLst>
          <pc:docMk/>
          <pc:sldMasterMk cId="1162980234" sldId="2147483694"/>
        </pc:sldMasterMkLst>
        <pc:sldLayoutChg chg="modSp mod">
          <pc:chgData name="Emre Koyuncu" userId="8741032f-941c-4653-a49f-0fbd7bf49855" providerId="ADAL" clId="{6D318D2D-B713-A640-96E1-E3C6EEE3CC14}" dt="2025-08-18T10:12:50.069" v="94" actId="20577"/>
          <pc:sldLayoutMkLst>
            <pc:docMk/>
            <pc:sldMasterMk cId="1162980234" sldId="2147483694"/>
            <pc:sldLayoutMk cId="1037344697" sldId="2147483697"/>
          </pc:sldLayoutMkLst>
          <pc:spChg chg="mod">
            <ac:chgData name="Emre Koyuncu" userId="8741032f-941c-4653-a49f-0fbd7bf49855" providerId="ADAL" clId="{6D318D2D-B713-A640-96E1-E3C6EEE3CC14}" dt="2025-08-18T10:12:50.069" v="94" actId="20577"/>
            <ac:spMkLst>
              <pc:docMk/>
              <pc:sldMasterMk cId="1162980234" sldId="2147483694"/>
              <pc:sldLayoutMk cId="1037344697" sldId="2147483697"/>
              <ac:spMk id="5" creationId="{00000000-0000-0000-0000-000000000000}"/>
            </ac:spMkLst>
          </pc:spChg>
        </pc:sldLayoutChg>
        <pc:sldLayoutChg chg="modSp mod">
          <pc:chgData name="Emre Koyuncu" userId="8741032f-941c-4653-a49f-0fbd7bf49855" providerId="ADAL" clId="{6D318D2D-B713-A640-96E1-E3C6EEE3CC14}" dt="2025-08-18T10:13:05.369" v="97"/>
          <pc:sldLayoutMkLst>
            <pc:docMk/>
            <pc:sldMasterMk cId="1162980234" sldId="2147483694"/>
            <pc:sldLayoutMk cId="137187133" sldId="2147483721"/>
          </pc:sldLayoutMkLst>
          <pc:spChg chg="mod">
            <ac:chgData name="Emre Koyuncu" userId="8741032f-941c-4653-a49f-0fbd7bf49855" providerId="ADAL" clId="{6D318D2D-B713-A640-96E1-E3C6EEE3CC14}" dt="2025-08-18T10:13:05.369" v="97"/>
            <ac:spMkLst>
              <pc:docMk/>
              <pc:sldMasterMk cId="1162980234" sldId="2147483694"/>
              <pc:sldLayoutMk cId="137187133" sldId="2147483721"/>
              <ac:spMk id="5" creationId="{00000000-0000-0000-0000-000000000000}"/>
            </ac:spMkLst>
          </pc:spChg>
        </pc:sldLayoutChg>
      </pc:sldMasterChg>
    </pc:docChg>
  </pc:docChgLst>
  <pc:docChgLst>
    <pc:chgData name="Emre Koyuncu" userId="8741032f-941c-4653-a49f-0fbd7bf49855" providerId="ADAL" clId="{75F6E0BE-D94C-E44E-A6E9-202B25CEC667}"/>
    <pc:docChg chg="undo custSel delSld modSld">
      <pc:chgData name="Emre Koyuncu" userId="8741032f-941c-4653-a49f-0fbd7bf49855" providerId="ADAL" clId="{75F6E0BE-D94C-E44E-A6E9-202B25CEC667}" dt="2025-09-11T07:44:01.380" v="177" actId="403"/>
      <pc:docMkLst>
        <pc:docMk/>
      </pc:docMkLst>
      <pc:sldChg chg="modSp mod">
        <pc:chgData name="Emre Koyuncu" userId="8741032f-941c-4653-a49f-0fbd7bf49855" providerId="ADAL" clId="{75F6E0BE-D94C-E44E-A6E9-202B25CEC667}" dt="2025-09-11T06:04:59.682" v="76" actId="207"/>
        <pc:sldMkLst>
          <pc:docMk/>
          <pc:sldMk cId="1035923957" sldId="373"/>
        </pc:sldMkLst>
        <pc:graphicFrameChg chg="modGraphic">
          <ac:chgData name="Emre Koyuncu" userId="8741032f-941c-4653-a49f-0fbd7bf49855" providerId="ADAL" clId="{75F6E0BE-D94C-E44E-A6E9-202B25CEC667}" dt="2025-09-11T06:04:59.682" v="76" actId="207"/>
          <ac:graphicFrameMkLst>
            <pc:docMk/>
            <pc:sldMk cId="1035923957" sldId="373"/>
            <ac:graphicFrameMk id="9" creationId="{BC22E09A-6C76-17C5-4CEC-47A3D60FC63E}"/>
          </ac:graphicFrameMkLst>
        </pc:graphicFrameChg>
      </pc:sldChg>
      <pc:sldChg chg="addSp delSp modSp mod">
        <pc:chgData name="Emre Koyuncu" userId="8741032f-941c-4653-a49f-0fbd7bf49855" providerId="ADAL" clId="{75F6E0BE-D94C-E44E-A6E9-202B25CEC667}" dt="2025-09-11T07:43:43.457" v="173" actId="478"/>
        <pc:sldMkLst>
          <pc:docMk/>
          <pc:sldMk cId="756415303" sldId="381"/>
        </pc:sldMkLst>
        <pc:spChg chg="add del mod">
          <ac:chgData name="Emre Koyuncu" userId="8741032f-941c-4653-a49f-0fbd7bf49855" providerId="ADAL" clId="{75F6E0BE-D94C-E44E-A6E9-202B25CEC667}" dt="2025-09-11T07:43:43.457" v="173" actId="478"/>
          <ac:spMkLst>
            <pc:docMk/>
            <pc:sldMk cId="756415303" sldId="381"/>
            <ac:spMk id="3" creationId="{DDF0B967-0C39-9889-9412-F605B752DB1A}"/>
          </ac:spMkLst>
        </pc:spChg>
      </pc:sldChg>
      <pc:sldChg chg="addSp delSp modSp mod">
        <pc:chgData name="Emre Koyuncu" userId="8741032f-941c-4653-a49f-0fbd7bf49855" providerId="ADAL" clId="{75F6E0BE-D94C-E44E-A6E9-202B25CEC667}" dt="2025-09-11T07:44:01.380" v="177" actId="403"/>
        <pc:sldMkLst>
          <pc:docMk/>
          <pc:sldMk cId="2416091844" sldId="382"/>
        </pc:sldMkLst>
        <pc:spChg chg="mod">
          <ac:chgData name="Emre Koyuncu" userId="8741032f-941c-4653-a49f-0fbd7bf49855" providerId="ADAL" clId="{75F6E0BE-D94C-E44E-A6E9-202B25CEC667}" dt="2025-09-11T07:44:01.380" v="177" actId="403"/>
          <ac:spMkLst>
            <pc:docMk/>
            <pc:sldMk cId="2416091844" sldId="382"/>
            <ac:spMk id="6" creationId="{463CB8C2-25AA-10BA-6092-4EBF021DF4B9}"/>
          </ac:spMkLst>
        </pc:spChg>
        <pc:spChg chg="add mod">
          <ac:chgData name="Emre Koyuncu" userId="8741032f-941c-4653-a49f-0fbd7bf49855" providerId="ADAL" clId="{75F6E0BE-D94C-E44E-A6E9-202B25CEC667}" dt="2025-09-11T07:43:53.031" v="175" actId="1076"/>
          <ac:spMkLst>
            <pc:docMk/>
            <pc:sldMk cId="2416091844" sldId="382"/>
            <ac:spMk id="7" creationId="{E6075648-F840-5846-51A5-E58EECD4D98E}"/>
          </ac:spMkLst>
        </pc:spChg>
        <pc:picChg chg="add del mod modCrop">
          <ac:chgData name="Emre Koyuncu" userId="8741032f-941c-4653-a49f-0fbd7bf49855" providerId="ADAL" clId="{75F6E0BE-D94C-E44E-A6E9-202B25CEC667}" dt="2025-09-11T07:43:25.835" v="170" actId="478"/>
          <ac:picMkLst>
            <pc:docMk/>
            <pc:sldMk cId="2416091844" sldId="382"/>
            <ac:picMk id="3" creationId="{0801F2C2-7B90-14D1-62D9-D895DCB4D9C2}"/>
          </ac:picMkLst>
        </pc:picChg>
      </pc:sldChg>
      <pc:sldChg chg="addSp delSp modSp mod">
        <pc:chgData name="Emre Koyuncu" userId="8741032f-941c-4653-a49f-0fbd7bf49855" providerId="ADAL" clId="{75F6E0BE-D94C-E44E-A6E9-202B25CEC667}" dt="2025-09-11T05:54:29.301" v="59" actId="1076"/>
        <pc:sldMkLst>
          <pc:docMk/>
          <pc:sldMk cId="2957990952" sldId="384"/>
        </pc:sldMkLst>
        <pc:graphicFrameChg chg="mod">
          <ac:chgData name="Emre Koyuncu" userId="8741032f-941c-4653-a49f-0fbd7bf49855" providerId="ADAL" clId="{75F6E0BE-D94C-E44E-A6E9-202B25CEC667}" dt="2025-09-11T05:54:29.301" v="59" actId="1076"/>
          <ac:graphicFrameMkLst>
            <pc:docMk/>
            <pc:sldMk cId="2957990952" sldId="384"/>
            <ac:graphicFrameMk id="20" creationId="{8BF87730-9AE5-F044-1126-779198DDBD1B}"/>
          </ac:graphicFrameMkLst>
        </pc:graphicFrameChg>
        <pc:picChg chg="add mod">
          <ac:chgData name="Emre Koyuncu" userId="8741032f-941c-4653-a49f-0fbd7bf49855" providerId="ADAL" clId="{75F6E0BE-D94C-E44E-A6E9-202B25CEC667}" dt="2025-09-11T05:54:14.019" v="54" actId="1076"/>
          <ac:picMkLst>
            <pc:docMk/>
            <pc:sldMk cId="2957990952" sldId="384"/>
            <ac:picMk id="3" creationId="{DBABCDCF-B84E-15C0-A857-0CEE717CBAEA}"/>
          </ac:picMkLst>
        </pc:picChg>
        <pc:picChg chg="add mod">
          <ac:chgData name="Emre Koyuncu" userId="8741032f-941c-4653-a49f-0fbd7bf49855" providerId="ADAL" clId="{75F6E0BE-D94C-E44E-A6E9-202B25CEC667}" dt="2025-09-11T05:54:23.330" v="57" actId="14100"/>
          <ac:picMkLst>
            <pc:docMk/>
            <pc:sldMk cId="2957990952" sldId="384"/>
            <ac:picMk id="6" creationId="{9974DDA6-C776-5B3F-A7D9-863B51070D63}"/>
          </ac:picMkLst>
        </pc:picChg>
        <pc:picChg chg="del">
          <ac:chgData name="Emre Koyuncu" userId="8741032f-941c-4653-a49f-0fbd7bf49855" providerId="ADAL" clId="{75F6E0BE-D94C-E44E-A6E9-202B25CEC667}" dt="2025-09-11T05:53:32.663" v="45" actId="478"/>
          <ac:picMkLst>
            <pc:docMk/>
            <pc:sldMk cId="2957990952" sldId="384"/>
            <ac:picMk id="21" creationId="{54610376-58A5-FB7C-A34C-7F8C679FBF2A}"/>
          </ac:picMkLst>
        </pc:picChg>
        <pc:picChg chg="mod">
          <ac:chgData name="Emre Koyuncu" userId="8741032f-941c-4653-a49f-0fbd7bf49855" providerId="ADAL" clId="{75F6E0BE-D94C-E44E-A6E9-202B25CEC667}" dt="2025-09-11T05:54:25.189" v="58" actId="1076"/>
          <ac:picMkLst>
            <pc:docMk/>
            <pc:sldMk cId="2957990952" sldId="384"/>
            <ac:picMk id="22" creationId="{14486286-E190-36A6-D73D-061185A041EC}"/>
          </ac:picMkLst>
        </pc:picChg>
      </pc:sldChg>
      <pc:sldChg chg="delSp modSp del mod">
        <pc:chgData name="Emre Koyuncu" userId="8741032f-941c-4653-a49f-0fbd7bf49855" providerId="ADAL" clId="{75F6E0BE-D94C-E44E-A6E9-202B25CEC667}" dt="2025-09-11T06:19:52.748" v="135" actId="2696"/>
        <pc:sldMkLst>
          <pc:docMk/>
          <pc:sldMk cId="1284632141" sldId="385"/>
        </pc:sldMkLst>
        <pc:spChg chg="del mod">
          <ac:chgData name="Emre Koyuncu" userId="8741032f-941c-4653-a49f-0fbd7bf49855" providerId="ADAL" clId="{75F6E0BE-D94C-E44E-A6E9-202B25CEC667}" dt="2025-09-11T05:55:30.992" v="63" actId="478"/>
          <ac:spMkLst>
            <pc:docMk/>
            <pc:sldMk cId="1284632141" sldId="385"/>
            <ac:spMk id="8" creationId="{BAB5F09C-9EDC-879F-38A5-E351201B9AA6}"/>
          </ac:spMkLst>
        </pc:spChg>
        <pc:picChg chg="del">
          <ac:chgData name="Emre Koyuncu" userId="8741032f-941c-4653-a49f-0fbd7bf49855" providerId="ADAL" clId="{75F6E0BE-D94C-E44E-A6E9-202B25CEC667}" dt="2025-09-11T05:55:28.594" v="62" actId="478"/>
          <ac:picMkLst>
            <pc:docMk/>
            <pc:sldMk cId="1284632141" sldId="385"/>
            <ac:picMk id="6" creationId="{52EF0B62-1DA4-C392-11F3-8DEF27D6D00B}"/>
          </ac:picMkLst>
        </pc:picChg>
      </pc:sldChg>
      <pc:sldChg chg="delSp modSp del mod">
        <pc:chgData name="Emre Koyuncu" userId="8741032f-941c-4653-a49f-0fbd7bf49855" providerId="ADAL" clId="{75F6E0BE-D94C-E44E-A6E9-202B25CEC667}" dt="2025-09-11T06:19:53.289" v="136" actId="2696"/>
        <pc:sldMkLst>
          <pc:docMk/>
          <pc:sldMk cId="2331171356" sldId="386"/>
        </pc:sldMkLst>
        <pc:spChg chg="del mod">
          <ac:chgData name="Emre Koyuncu" userId="8741032f-941c-4653-a49f-0fbd7bf49855" providerId="ADAL" clId="{75F6E0BE-D94C-E44E-A6E9-202B25CEC667}" dt="2025-09-11T05:55:34.809" v="64" actId="478"/>
          <ac:spMkLst>
            <pc:docMk/>
            <pc:sldMk cId="2331171356" sldId="386"/>
            <ac:spMk id="8" creationId="{D3736080-1666-4DDE-4AEA-85F8C7762A78}"/>
          </ac:spMkLst>
        </pc:spChg>
        <pc:picChg chg="del">
          <ac:chgData name="Emre Koyuncu" userId="8741032f-941c-4653-a49f-0fbd7bf49855" providerId="ADAL" clId="{75F6E0BE-D94C-E44E-A6E9-202B25CEC667}" dt="2025-09-11T05:55:35.718" v="65" actId="478"/>
          <ac:picMkLst>
            <pc:docMk/>
            <pc:sldMk cId="2331171356" sldId="386"/>
            <ac:picMk id="3" creationId="{DD627BDE-975B-81CE-160B-950032D7F261}"/>
          </ac:picMkLst>
        </pc:picChg>
      </pc:sldChg>
      <pc:sldChg chg="modSp mod">
        <pc:chgData name="Emre Koyuncu" userId="8741032f-941c-4653-a49f-0fbd7bf49855" providerId="ADAL" clId="{75F6E0BE-D94C-E44E-A6E9-202B25CEC667}" dt="2025-09-11T06:18:00.889" v="128" actId="113"/>
        <pc:sldMkLst>
          <pc:docMk/>
          <pc:sldMk cId="1172672882" sldId="393"/>
        </pc:sldMkLst>
        <pc:spChg chg="mod">
          <ac:chgData name="Emre Koyuncu" userId="8741032f-941c-4653-a49f-0fbd7bf49855" providerId="ADAL" clId="{75F6E0BE-D94C-E44E-A6E9-202B25CEC667}" dt="2025-09-11T06:18:00.889" v="128" actId="113"/>
          <ac:spMkLst>
            <pc:docMk/>
            <pc:sldMk cId="1172672882" sldId="393"/>
            <ac:spMk id="13" creationId="{798E438F-9B83-FFB7-35D4-0A335C39A3B7}"/>
          </ac:spMkLst>
        </pc:spChg>
      </pc:sldChg>
      <pc:sldChg chg="addSp delSp modSp mod">
        <pc:chgData name="Emre Koyuncu" userId="8741032f-941c-4653-a49f-0fbd7bf49855" providerId="ADAL" clId="{75F6E0BE-D94C-E44E-A6E9-202B25CEC667}" dt="2025-09-11T06:21:09.234" v="138" actId="1076"/>
        <pc:sldMkLst>
          <pc:docMk/>
          <pc:sldMk cId="1037523874" sldId="395"/>
        </pc:sldMkLst>
        <pc:spChg chg="add mod">
          <ac:chgData name="Emre Koyuncu" userId="8741032f-941c-4653-a49f-0fbd7bf49855" providerId="ADAL" clId="{75F6E0BE-D94C-E44E-A6E9-202B25CEC667}" dt="2025-09-11T06:19:01.614" v="129"/>
          <ac:spMkLst>
            <pc:docMk/>
            <pc:sldMk cId="1037523874" sldId="395"/>
            <ac:spMk id="6" creationId="{F1B77AC4-C791-75A6-6A51-C462890F3911}"/>
          </ac:spMkLst>
        </pc:spChg>
        <pc:spChg chg="add mod">
          <ac:chgData name="Emre Koyuncu" userId="8741032f-941c-4653-a49f-0fbd7bf49855" providerId="ADAL" clId="{75F6E0BE-D94C-E44E-A6E9-202B25CEC667}" dt="2025-09-11T06:21:09.234" v="138" actId="1076"/>
          <ac:spMkLst>
            <pc:docMk/>
            <pc:sldMk cId="1037523874" sldId="395"/>
            <ac:spMk id="10" creationId="{80B16F5E-0B75-C167-F564-BD286B1FD93D}"/>
          </ac:spMkLst>
        </pc:spChg>
        <pc:graphicFrameChg chg="add del mod">
          <ac:chgData name="Emre Koyuncu" userId="8741032f-941c-4653-a49f-0fbd7bf49855" providerId="ADAL" clId="{75F6E0BE-D94C-E44E-A6E9-202B25CEC667}" dt="2025-09-11T06:19:51.321" v="133" actId="478"/>
          <ac:graphicFrameMkLst>
            <pc:docMk/>
            <pc:sldMk cId="1037523874" sldId="395"/>
            <ac:graphicFrameMk id="3" creationId="{87D9CF0E-C40B-0CC0-552C-C519E94D0722}"/>
          </ac:graphicFrameMkLst>
        </pc:graphicFrameChg>
        <pc:graphicFrameChg chg="del modGraphic">
          <ac:chgData name="Emre Koyuncu" userId="8741032f-941c-4653-a49f-0fbd7bf49855" providerId="ADAL" clId="{75F6E0BE-D94C-E44E-A6E9-202B25CEC667}" dt="2025-09-11T05:55:17.637" v="60" actId="478"/>
          <ac:graphicFrameMkLst>
            <pc:docMk/>
            <pc:sldMk cId="1037523874" sldId="395"/>
            <ac:graphicFrameMk id="8" creationId="{799E59FA-0484-8BA2-5423-5739F3CF0F90}"/>
          </ac:graphicFrameMkLst>
        </pc:graphicFrameChg>
      </pc:sldChg>
      <pc:sldChg chg="addSp delSp modSp del mod">
        <pc:chgData name="Emre Koyuncu" userId="8741032f-941c-4653-a49f-0fbd7bf49855" providerId="ADAL" clId="{75F6E0BE-D94C-E44E-A6E9-202B25CEC667}" dt="2025-09-11T06:19:52.457" v="134" actId="2696"/>
        <pc:sldMkLst>
          <pc:docMk/>
          <pc:sldMk cId="318241451" sldId="398"/>
        </pc:sldMkLst>
        <pc:graphicFrameChg chg="del">
          <ac:chgData name="Emre Koyuncu" userId="8741032f-941c-4653-a49f-0fbd7bf49855" providerId="ADAL" clId="{75F6E0BE-D94C-E44E-A6E9-202B25CEC667}" dt="2025-09-11T05:55:24.672" v="61" actId="478"/>
          <ac:graphicFrameMkLst>
            <pc:docMk/>
            <pc:sldMk cId="318241451" sldId="398"/>
            <ac:graphicFrameMk id="3" creationId="{F0014AED-9050-FF5C-8A31-2FD33C5268E1}"/>
          </ac:graphicFrameMkLst>
        </pc:graphicFrameChg>
        <pc:graphicFrameChg chg="add mod modGraphic">
          <ac:chgData name="Emre Koyuncu" userId="8741032f-941c-4653-a49f-0fbd7bf49855" providerId="ADAL" clId="{75F6E0BE-D94C-E44E-A6E9-202B25CEC667}" dt="2025-09-11T06:19:41.456" v="132" actId="14100"/>
          <ac:graphicFrameMkLst>
            <pc:docMk/>
            <pc:sldMk cId="318241451" sldId="398"/>
            <ac:graphicFrameMk id="6" creationId="{07EF706E-C918-AF12-1D62-3FB41D80CF73}"/>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TR"/>
        </a:p>
      </c:txPr>
    </c:title>
    <c:autoTitleDeleted val="0"/>
    <c:plotArea>
      <c:layout/>
      <c:pieChart>
        <c:varyColors val="1"/>
        <c:ser>
          <c:idx val="0"/>
          <c:order val="0"/>
          <c:tx>
            <c:strRef>
              <c:f>Sheet1!$B$1</c:f>
              <c:strCache>
                <c:ptCount val="1"/>
                <c:pt idx="0">
                  <c:v>Assessment of TRL2</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C12-4F40-BBE9-9B8AB930551C}"/>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C12-4F40-BBE9-9B8AB930551C}"/>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C12-4F40-BBE9-9B8AB930551C}"/>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TR"/>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Not-Achieved</c:v>
                </c:pt>
                <c:pt idx="1">
                  <c:v>Partial - Non-blocking</c:v>
                </c:pt>
                <c:pt idx="2">
                  <c:v>Achieved</c:v>
                </c:pt>
              </c:strCache>
            </c:strRef>
          </c:cat>
          <c:val>
            <c:numRef>
              <c:f>Sheet1!$B$2:$B$4</c:f>
              <c:numCache>
                <c:formatCode>General</c:formatCode>
                <c:ptCount val="3"/>
                <c:pt idx="0">
                  <c:v>7</c:v>
                </c:pt>
                <c:pt idx="1">
                  <c:v>8</c:v>
                </c:pt>
                <c:pt idx="2">
                  <c:v>12</c:v>
                </c:pt>
              </c:numCache>
            </c:numRef>
          </c:val>
          <c:extLst>
            <c:ext xmlns:c16="http://schemas.microsoft.com/office/drawing/2014/chart" uri="{C3380CC4-5D6E-409C-BE32-E72D297353CC}">
              <c16:uniqueId val="{00000000-2FCC-5A4A-AB46-8EB7B6C8692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1D1CE9-8FAF-4CF0-8A29-CC2BBC76E14A}" type="datetimeFigureOut">
              <a:rPr lang="en-US" smtClean="0"/>
              <a:t>9/11/25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8EF138-7F41-44BF-9F63-35082994B87A}" type="slidenum">
              <a:rPr lang="en-US" smtClean="0"/>
              <a:t>‹#›</a:t>
            </a:fld>
            <a:endParaRPr lang="en-US"/>
          </a:p>
        </p:txBody>
      </p:sp>
    </p:spTree>
    <p:extLst>
      <p:ext uri="{BB962C8B-B14F-4D97-AF65-F5344CB8AC3E}">
        <p14:creationId xmlns:p14="http://schemas.microsoft.com/office/powerpoint/2010/main" val="4270736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98E3C6-11E2-428F-9C56-0D88326548C4}" type="datetimeFigureOut">
              <a:rPr lang="en-US" smtClean="0"/>
              <a:t>9/11/25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EA6AD-B0A1-4112-86A4-4C88474632A1}" type="slidenum">
              <a:rPr lang="en-US" smtClean="0"/>
              <a:t>‹#›</a:t>
            </a:fld>
            <a:endParaRPr lang="en-US"/>
          </a:p>
        </p:txBody>
      </p:sp>
    </p:spTree>
    <p:extLst>
      <p:ext uri="{BB962C8B-B14F-4D97-AF65-F5344CB8AC3E}">
        <p14:creationId xmlns:p14="http://schemas.microsoft.com/office/powerpoint/2010/main" val="329988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218E5-5A38-28A2-68A9-DBE015943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F833C-EF9B-3889-9700-E17C64C4E7B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D778564-962F-0EFD-30AA-340486600EBF}"/>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FEC698AA-FC9A-E13A-E5A1-1FA27D27695B}"/>
              </a:ext>
            </a:extLst>
          </p:cNvPr>
          <p:cNvSpPr>
            <a:spLocks noGrp="1"/>
          </p:cNvSpPr>
          <p:nvPr>
            <p:ph type="sldNum" sz="quarter" idx="5"/>
          </p:nvPr>
        </p:nvSpPr>
        <p:spPr/>
        <p:txBody>
          <a:bodyPr/>
          <a:lstStyle/>
          <a:p>
            <a:pPr lvl="0"/>
            <a:fld id="{3A864465-95F3-4A8A-B575-F45610E7A76F}" type="slidenum">
              <a:rPr lang="en-TR" smtClean="0"/>
              <a:t>20</a:t>
            </a:fld>
            <a:endParaRPr lang="en-TR"/>
          </a:p>
        </p:txBody>
      </p:sp>
    </p:spTree>
    <p:extLst>
      <p:ext uri="{BB962C8B-B14F-4D97-AF65-F5344CB8AC3E}">
        <p14:creationId xmlns:p14="http://schemas.microsoft.com/office/powerpoint/2010/main" val="294282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7B4EB-8AF4-1737-56EB-364B413480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EF28E-2383-7F93-84EE-1A5F35A585F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2FE1E2C-C9A2-2BE8-E8C0-74CC9EB43ED3}"/>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77911C81-7CF0-194A-D899-90338DDA6BA3}"/>
              </a:ext>
            </a:extLst>
          </p:cNvPr>
          <p:cNvSpPr>
            <a:spLocks noGrp="1"/>
          </p:cNvSpPr>
          <p:nvPr>
            <p:ph type="sldNum" sz="quarter" idx="5"/>
          </p:nvPr>
        </p:nvSpPr>
        <p:spPr/>
        <p:txBody>
          <a:bodyPr/>
          <a:lstStyle/>
          <a:p>
            <a:pPr lvl="0"/>
            <a:fld id="{3A864465-95F3-4A8A-B575-F45610E7A76F}" type="slidenum">
              <a:rPr lang="en-TR" smtClean="0"/>
              <a:t>29</a:t>
            </a:fld>
            <a:endParaRPr lang="en-TR"/>
          </a:p>
        </p:txBody>
      </p:sp>
    </p:spTree>
    <p:extLst>
      <p:ext uri="{BB962C8B-B14F-4D97-AF65-F5344CB8AC3E}">
        <p14:creationId xmlns:p14="http://schemas.microsoft.com/office/powerpoint/2010/main" val="3681519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5EB7B-1554-9176-2101-C6171ECB2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5C9C9-D957-20F0-80C7-4B02CC0FC7E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08B5218-EC8B-2781-71FF-22229FEAF7B2}"/>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FAE63485-E4B3-362A-D4F2-116F843AC0F5}"/>
              </a:ext>
            </a:extLst>
          </p:cNvPr>
          <p:cNvSpPr>
            <a:spLocks noGrp="1"/>
          </p:cNvSpPr>
          <p:nvPr>
            <p:ph type="sldNum" sz="quarter" idx="5"/>
          </p:nvPr>
        </p:nvSpPr>
        <p:spPr/>
        <p:txBody>
          <a:bodyPr/>
          <a:lstStyle/>
          <a:p>
            <a:pPr lvl="0"/>
            <a:fld id="{3A864465-95F3-4A8A-B575-F45610E7A76F}" type="slidenum">
              <a:rPr lang="en-TR" smtClean="0"/>
              <a:t>30</a:t>
            </a:fld>
            <a:endParaRPr lang="en-TR"/>
          </a:p>
        </p:txBody>
      </p:sp>
    </p:spTree>
    <p:extLst>
      <p:ext uri="{BB962C8B-B14F-4D97-AF65-F5344CB8AC3E}">
        <p14:creationId xmlns:p14="http://schemas.microsoft.com/office/powerpoint/2010/main" val="207225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E65B-51E8-D17A-0110-0BC93BD818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3C27A-D2B1-9FD3-5AC9-6398F9535AD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7EAD822-87C5-43CF-BBAE-9C225AEE9DA7}"/>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61AE4F7E-F8D4-E069-927D-8FF7A4156BE0}"/>
              </a:ext>
            </a:extLst>
          </p:cNvPr>
          <p:cNvSpPr>
            <a:spLocks noGrp="1"/>
          </p:cNvSpPr>
          <p:nvPr>
            <p:ph type="sldNum" sz="quarter" idx="5"/>
          </p:nvPr>
        </p:nvSpPr>
        <p:spPr/>
        <p:txBody>
          <a:bodyPr/>
          <a:lstStyle/>
          <a:p>
            <a:pPr lvl="0"/>
            <a:fld id="{3A864465-95F3-4A8A-B575-F45610E7A76F}" type="slidenum">
              <a:rPr lang="en-TR" smtClean="0"/>
              <a:t>31</a:t>
            </a:fld>
            <a:endParaRPr lang="en-TR"/>
          </a:p>
        </p:txBody>
      </p:sp>
    </p:spTree>
    <p:extLst>
      <p:ext uri="{BB962C8B-B14F-4D97-AF65-F5344CB8AC3E}">
        <p14:creationId xmlns:p14="http://schemas.microsoft.com/office/powerpoint/2010/main" val="1762172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5C53B-A203-AF61-6A12-42C6349CE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EAE27-5ACA-31F6-EF66-15CD0E59246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6228BC3-2154-CC72-56BB-51F8F8DF2DBC}"/>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CED8B214-A920-B3D4-C687-68DD8827754C}"/>
              </a:ext>
            </a:extLst>
          </p:cNvPr>
          <p:cNvSpPr>
            <a:spLocks noGrp="1"/>
          </p:cNvSpPr>
          <p:nvPr>
            <p:ph type="sldNum" sz="quarter" idx="5"/>
          </p:nvPr>
        </p:nvSpPr>
        <p:spPr/>
        <p:txBody>
          <a:bodyPr/>
          <a:lstStyle/>
          <a:p>
            <a:pPr lvl="0"/>
            <a:fld id="{3A864465-95F3-4A8A-B575-F45610E7A76F}" type="slidenum">
              <a:rPr lang="en-TR" smtClean="0"/>
              <a:t>21</a:t>
            </a:fld>
            <a:endParaRPr lang="en-TR"/>
          </a:p>
        </p:txBody>
      </p:sp>
    </p:spTree>
    <p:extLst>
      <p:ext uri="{BB962C8B-B14F-4D97-AF65-F5344CB8AC3E}">
        <p14:creationId xmlns:p14="http://schemas.microsoft.com/office/powerpoint/2010/main" val="216741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EE95B-8B95-0811-3FCE-9252A9E89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52AE5-5BFD-E794-0609-1CCF142A666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8E60425-69C1-6AC7-130E-317CA3CC1B20}"/>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273B3DCF-03ED-D5C8-513F-E964ACF995C3}"/>
              </a:ext>
            </a:extLst>
          </p:cNvPr>
          <p:cNvSpPr>
            <a:spLocks noGrp="1"/>
          </p:cNvSpPr>
          <p:nvPr>
            <p:ph type="sldNum" sz="quarter" idx="5"/>
          </p:nvPr>
        </p:nvSpPr>
        <p:spPr/>
        <p:txBody>
          <a:bodyPr/>
          <a:lstStyle/>
          <a:p>
            <a:pPr lvl="0"/>
            <a:fld id="{3A864465-95F3-4A8A-B575-F45610E7A76F}" type="slidenum">
              <a:rPr lang="en-TR" smtClean="0"/>
              <a:t>22</a:t>
            </a:fld>
            <a:endParaRPr lang="en-TR"/>
          </a:p>
        </p:txBody>
      </p:sp>
    </p:spTree>
    <p:extLst>
      <p:ext uri="{BB962C8B-B14F-4D97-AF65-F5344CB8AC3E}">
        <p14:creationId xmlns:p14="http://schemas.microsoft.com/office/powerpoint/2010/main" val="2491123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D40C-9551-B135-B4AF-813278195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5607D-446C-A1C8-FD96-15DF639A780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2E72F3F-6CF5-B01B-B9E1-F1FBCE2AD070}"/>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D8165478-34F4-A226-B461-C7FD8425888B}"/>
              </a:ext>
            </a:extLst>
          </p:cNvPr>
          <p:cNvSpPr>
            <a:spLocks noGrp="1"/>
          </p:cNvSpPr>
          <p:nvPr>
            <p:ph type="sldNum" sz="quarter" idx="5"/>
          </p:nvPr>
        </p:nvSpPr>
        <p:spPr/>
        <p:txBody>
          <a:bodyPr/>
          <a:lstStyle/>
          <a:p>
            <a:pPr lvl="0"/>
            <a:fld id="{3A864465-95F3-4A8A-B575-F45610E7A76F}" type="slidenum">
              <a:rPr lang="en-TR" smtClean="0"/>
              <a:t>23</a:t>
            </a:fld>
            <a:endParaRPr lang="en-TR"/>
          </a:p>
        </p:txBody>
      </p:sp>
    </p:spTree>
    <p:extLst>
      <p:ext uri="{BB962C8B-B14F-4D97-AF65-F5344CB8AC3E}">
        <p14:creationId xmlns:p14="http://schemas.microsoft.com/office/powerpoint/2010/main" val="1263803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9BACB-E9C5-3193-68DC-886229766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F2F5E-33F3-5081-E32E-9D40DB3E4D8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BE16556-1E10-F834-AE15-01560C2E6DBE}"/>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5B42CAD4-79A6-BA41-D741-37BECF2702AC}"/>
              </a:ext>
            </a:extLst>
          </p:cNvPr>
          <p:cNvSpPr>
            <a:spLocks noGrp="1"/>
          </p:cNvSpPr>
          <p:nvPr>
            <p:ph type="sldNum" sz="quarter" idx="5"/>
          </p:nvPr>
        </p:nvSpPr>
        <p:spPr/>
        <p:txBody>
          <a:bodyPr/>
          <a:lstStyle/>
          <a:p>
            <a:pPr lvl="0"/>
            <a:fld id="{3A864465-95F3-4A8A-B575-F45610E7A76F}" type="slidenum">
              <a:rPr lang="en-TR" smtClean="0"/>
              <a:t>24</a:t>
            </a:fld>
            <a:endParaRPr lang="en-TR"/>
          </a:p>
        </p:txBody>
      </p:sp>
    </p:spTree>
    <p:extLst>
      <p:ext uri="{BB962C8B-B14F-4D97-AF65-F5344CB8AC3E}">
        <p14:creationId xmlns:p14="http://schemas.microsoft.com/office/powerpoint/2010/main" val="67965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1CEA-123C-EBB2-8920-D15EEEE6A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FEEC0-0883-45E8-3662-9AB87A8B1F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1CDC701-3F1F-BEC2-306F-20055C27065E}"/>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0C5981E7-F651-089F-2182-47D24B7F7138}"/>
              </a:ext>
            </a:extLst>
          </p:cNvPr>
          <p:cNvSpPr>
            <a:spLocks noGrp="1"/>
          </p:cNvSpPr>
          <p:nvPr>
            <p:ph type="sldNum" sz="quarter" idx="5"/>
          </p:nvPr>
        </p:nvSpPr>
        <p:spPr/>
        <p:txBody>
          <a:bodyPr/>
          <a:lstStyle/>
          <a:p>
            <a:pPr lvl="0"/>
            <a:fld id="{3A864465-95F3-4A8A-B575-F45610E7A76F}" type="slidenum">
              <a:rPr lang="en-TR" smtClean="0"/>
              <a:t>25</a:t>
            </a:fld>
            <a:endParaRPr lang="en-TR"/>
          </a:p>
        </p:txBody>
      </p:sp>
    </p:spTree>
    <p:extLst>
      <p:ext uri="{BB962C8B-B14F-4D97-AF65-F5344CB8AC3E}">
        <p14:creationId xmlns:p14="http://schemas.microsoft.com/office/powerpoint/2010/main" val="291261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0984F-F1C9-789E-752D-0E943E7F6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1C763-93CE-14E3-AE4B-94CC4ADB866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66D3B43-99EE-C503-F9AA-09422CC2A8B7}"/>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79E6468B-1AD8-0917-4FAC-83A383117E31}"/>
              </a:ext>
            </a:extLst>
          </p:cNvPr>
          <p:cNvSpPr>
            <a:spLocks noGrp="1"/>
          </p:cNvSpPr>
          <p:nvPr>
            <p:ph type="sldNum" sz="quarter" idx="5"/>
          </p:nvPr>
        </p:nvSpPr>
        <p:spPr/>
        <p:txBody>
          <a:bodyPr/>
          <a:lstStyle/>
          <a:p>
            <a:pPr lvl="0"/>
            <a:fld id="{3A864465-95F3-4A8A-B575-F45610E7A76F}" type="slidenum">
              <a:rPr lang="en-TR" smtClean="0"/>
              <a:t>26</a:t>
            </a:fld>
            <a:endParaRPr lang="en-TR"/>
          </a:p>
        </p:txBody>
      </p:sp>
    </p:spTree>
    <p:extLst>
      <p:ext uri="{BB962C8B-B14F-4D97-AF65-F5344CB8AC3E}">
        <p14:creationId xmlns:p14="http://schemas.microsoft.com/office/powerpoint/2010/main" val="274749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B4275-5E96-B5EF-447A-1FFD27F22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D2817-E7E7-4796-4532-C3DAD92B333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B7096F0-D4A6-BF2F-B141-D22603DB41A7}"/>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6F8AD05C-894F-F1A6-3231-4B31620E3A8B}"/>
              </a:ext>
            </a:extLst>
          </p:cNvPr>
          <p:cNvSpPr>
            <a:spLocks noGrp="1"/>
          </p:cNvSpPr>
          <p:nvPr>
            <p:ph type="sldNum" sz="quarter" idx="5"/>
          </p:nvPr>
        </p:nvSpPr>
        <p:spPr/>
        <p:txBody>
          <a:bodyPr/>
          <a:lstStyle/>
          <a:p>
            <a:pPr lvl="0"/>
            <a:fld id="{3A864465-95F3-4A8A-B575-F45610E7A76F}" type="slidenum">
              <a:rPr lang="en-TR" smtClean="0"/>
              <a:t>27</a:t>
            </a:fld>
            <a:endParaRPr lang="en-TR"/>
          </a:p>
        </p:txBody>
      </p:sp>
    </p:spTree>
    <p:extLst>
      <p:ext uri="{BB962C8B-B14F-4D97-AF65-F5344CB8AC3E}">
        <p14:creationId xmlns:p14="http://schemas.microsoft.com/office/powerpoint/2010/main" val="43409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F30F2-E9A0-38DC-DA38-AE9BF443F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78194-E152-46F0-7CDA-793D5CD7837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BAD6ADD-085A-C178-BC02-25880CED2A27}"/>
              </a:ext>
            </a:extLst>
          </p:cNvPr>
          <p:cNvSpPr>
            <a:spLocks noGrp="1"/>
          </p:cNvSpPr>
          <p:nvPr>
            <p:ph type="body" idx="1"/>
          </p:nvPr>
        </p:nvSpPr>
        <p:spPr/>
        <p:txBody>
          <a:bodyPr/>
          <a:lstStyle/>
          <a:p>
            <a:endParaRPr lang="tr-TR"/>
          </a:p>
        </p:txBody>
      </p:sp>
      <p:sp>
        <p:nvSpPr>
          <p:cNvPr id="4" name="Slide Number Placeholder 3">
            <a:extLst>
              <a:ext uri="{FF2B5EF4-FFF2-40B4-BE49-F238E27FC236}">
                <a16:creationId xmlns:a16="http://schemas.microsoft.com/office/drawing/2014/main" id="{7822CB42-23C7-8B5E-3E0A-2EF6A30FCB1E}"/>
              </a:ext>
            </a:extLst>
          </p:cNvPr>
          <p:cNvSpPr>
            <a:spLocks noGrp="1"/>
          </p:cNvSpPr>
          <p:nvPr>
            <p:ph type="sldNum" sz="quarter" idx="5"/>
          </p:nvPr>
        </p:nvSpPr>
        <p:spPr/>
        <p:txBody>
          <a:bodyPr/>
          <a:lstStyle/>
          <a:p>
            <a:pPr lvl="0"/>
            <a:fld id="{3A864465-95F3-4A8A-B575-F45610E7A76F}" type="slidenum">
              <a:rPr lang="en-TR" smtClean="0"/>
              <a:t>28</a:t>
            </a:fld>
            <a:endParaRPr lang="en-TR"/>
          </a:p>
        </p:txBody>
      </p:sp>
    </p:spTree>
    <p:extLst>
      <p:ext uri="{BB962C8B-B14F-4D97-AF65-F5344CB8AC3E}">
        <p14:creationId xmlns:p14="http://schemas.microsoft.com/office/powerpoint/2010/main" val="3536149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chemeClr val="bg1"/>
        </a:solidFill>
        <a:effectLst/>
      </p:bgPr>
    </p:bg>
    <p:spTree>
      <p:nvGrpSpPr>
        <p:cNvPr id="1" name=""/>
        <p:cNvGrpSpPr/>
        <p:nvPr/>
      </p:nvGrpSpPr>
      <p:grpSpPr>
        <a:xfrm>
          <a:off x="0" y="0"/>
          <a:ext cx="0" cy="0"/>
          <a:chOff x="0" y="0"/>
          <a:chExt cx="0" cy="0"/>
        </a:xfrm>
      </p:grpSpPr>
      <p:sp>
        <p:nvSpPr>
          <p:cNvPr id="5" name="Freeform 4"/>
          <p:cNvSpPr/>
          <p:nvPr userDrawn="1"/>
        </p:nvSpPr>
        <p:spPr>
          <a:xfrm>
            <a:off x="-4964" y="-9526"/>
            <a:ext cx="12209930" cy="6877050"/>
          </a:xfrm>
          <a:custGeom>
            <a:avLst/>
            <a:gdLst>
              <a:gd name="connsiteX0" fmla="*/ 5419725 w 12211050"/>
              <a:gd name="connsiteY0" fmla="*/ 0 h 6848476"/>
              <a:gd name="connsiteX1" fmla="*/ 12211050 w 12211050"/>
              <a:gd name="connsiteY1" fmla="*/ 0 h 6848476"/>
              <a:gd name="connsiteX2" fmla="*/ 12211050 w 12211050"/>
              <a:gd name="connsiteY2" fmla="*/ 6848476 h 6848476"/>
              <a:gd name="connsiteX3" fmla="*/ 17621 w 12211050"/>
              <a:gd name="connsiteY3" fmla="*/ 6848476 h 6848476"/>
              <a:gd name="connsiteX4" fmla="*/ 0 w 12211050"/>
              <a:gd name="connsiteY4" fmla="*/ 4029075 h 6848476"/>
              <a:gd name="connsiteX0" fmla="*/ 5410200 w 12201525"/>
              <a:gd name="connsiteY0" fmla="*/ 0 h 6848476"/>
              <a:gd name="connsiteX1" fmla="*/ 12201525 w 12201525"/>
              <a:gd name="connsiteY1" fmla="*/ 0 h 6848476"/>
              <a:gd name="connsiteX2" fmla="*/ 12201525 w 12201525"/>
              <a:gd name="connsiteY2" fmla="*/ 6848476 h 6848476"/>
              <a:gd name="connsiteX3" fmla="*/ 8096 w 12201525"/>
              <a:gd name="connsiteY3" fmla="*/ 6848476 h 6848476"/>
              <a:gd name="connsiteX4" fmla="*/ 0 w 12201525"/>
              <a:gd name="connsiteY4" fmla="*/ 4029075 h 6848476"/>
              <a:gd name="connsiteX5" fmla="*/ 5410200 w 12201525"/>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67175 h 6848476"/>
              <a:gd name="connsiteX5" fmla="*/ 5402407 w 12193732"/>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67175 h 6848476"/>
              <a:gd name="connsiteX5" fmla="*/ 5402407 w 12193732"/>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95750 h 6848476"/>
              <a:gd name="connsiteX5" fmla="*/ 5402407 w 12193732"/>
              <a:gd name="connsiteY5" fmla="*/ 0 h 6848476"/>
              <a:gd name="connsiteX0" fmla="*/ 5402748 w 12194073"/>
              <a:gd name="connsiteY0" fmla="*/ 0 h 6848476"/>
              <a:gd name="connsiteX1" fmla="*/ 12194073 w 12194073"/>
              <a:gd name="connsiteY1" fmla="*/ 0 h 6848476"/>
              <a:gd name="connsiteX2" fmla="*/ 12194073 w 12194073"/>
              <a:gd name="connsiteY2" fmla="*/ 6848476 h 6848476"/>
              <a:gd name="connsiteX3" fmla="*/ 644 w 12194073"/>
              <a:gd name="connsiteY3" fmla="*/ 6848476 h 6848476"/>
              <a:gd name="connsiteX4" fmla="*/ 2073 w 12194073"/>
              <a:gd name="connsiteY4" fmla="*/ 4143375 h 6848476"/>
              <a:gd name="connsiteX5" fmla="*/ 5402748 w 12194073"/>
              <a:gd name="connsiteY5" fmla="*/ 0 h 6848476"/>
              <a:gd name="connsiteX0" fmla="*/ 5402748 w 13523669"/>
              <a:gd name="connsiteY0" fmla="*/ 749217 h 7597693"/>
              <a:gd name="connsiteX1" fmla="*/ 13523669 w 13523669"/>
              <a:gd name="connsiteY1" fmla="*/ 0 h 7597693"/>
              <a:gd name="connsiteX2" fmla="*/ 12194073 w 13523669"/>
              <a:gd name="connsiteY2" fmla="*/ 7597693 h 7597693"/>
              <a:gd name="connsiteX3" fmla="*/ 644 w 13523669"/>
              <a:gd name="connsiteY3" fmla="*/ 7597693 h 7597693"/>
              <a:gd name="connsiteX4" fmla="*/ 2073 w 13523669"/>
              <a:gd name="connsiteY4" fmla="*/ 4892592 h 7597693"/>
              <a:gd name="connsiteX5" fmla="*/ 5402748 w 13523669"/>
              <a:gd name="connsiteY5" fmla="*/ 749217 h 7597693"/>
              <a:gd name="connsiteX0" fmla="*/ 5402748 w 13523669"/>
              <a:gd name="connsiteY0" fmla="*/ 749217 h 7608245"/>
              <a:gd name="connsiteX1" fmla="*/ 13523669 w 13523669"/>
              <a:gd name="connsiteY1" fmla="*/ 0 h 7608245"/>
              <a:gd name="connsiteX2" fmla="*/ 13513117 w 13523669"/>
              <a:gd name="connsiteY2" fmla="*/ 7608245 h 7608245"/>
              <a:gd name="connsiteX3" fmla="*/ 644 w 13523669"/>
              <a:gd name="connsiteY3" fmla="*/ 7597693 h 7608245"/>
              <a:gd name="connsiteX4" fmla="*/ 2073 w 13523669"/>
              <a:gd name="connsiteY4" fmla="*/ 4892592 h 7608245"/>
              <a:gd name="connsiteX5" fmla="*/ 5402748 w 13523669"/>
              <a:gd name="connsiteY5" fmla="*/ 749217 h 7608245"/>
              <a:gd name="connsiteX0" fmla="*/ 6384117 w 13523669"/>
              <a:gd name="connsiteY0" fmla="*/ 10552 h 7608245"/>
              <a:gd name="connsiteX1" fmla="*/ 13523669 w 13523669"/>
              <a:gd name="connsiteY1" fmla="*/ 0 h 7608245"/>
              <a:gd name="connsiteX2" fmla="*/ 13513117 w 13523669"/>
              <a:gd name="connsiteY2" fmla="*/ 7608245 h 7608245"/>
              <a:gd name="connsiteX3" fmla="*/ 644 w 13523669"/>
              <a:gd name="connsiteY3" fmla="*/ 7597693 h 7608245"/>
              <a:gd name="connsiteX4" fmla="*/ 2073 w 13523669"/>
              <a:gd name="connsiteY4" fmla="*/ 4892592 h 7608245"/>
              <a:gd name="connsiteX5" fmla="*/ 6384117 w 13523669"/>
              <a:gd name="connsiteY5" fmla="*/ 10552 h 7608245"/>
              <a:gd name="connsiteX0" fmla="*/ 6394669 w 13523669"/>
              <a:gd name="connsiteY0" fmla="*/ 0 h 7618797"/>
              <a:gd name="connsiteX1" fmla="*/ 13523669 w 13523669"/>
              <a:gd name="connsiteY1" fmla="*/ 10552 h 7618797"/>
              <a:gd name="connsiteX2" fmla="*/ 13513117 w 13523669"/>
              <a:gd name="connsiteY2" fmla="*/ 7618797 h 7618797"/>
              <a:gd name="connsiteX3" fmla="*/ 644 w 13523669"/>
              <a:gd name="connsiteY3" fmla="*/ 7608245 h 7618797"/>
              <a:gd name="connsiteX4" fmla="*/ 2073 w 13523669"/>
              <a:gd name="connsiteY4" fmla="*/ 4903144 h 7618797"/>
              <a:gd name="connsiteX5" fmla="*/ 6394669 w 13523669"/>
              <a:gd name="connsiteY5" fmla="*/ 0 h 7618797"/>
              <a:gd name="connsiteX0" fmla="*/ 6394669 w 13523669"/>
              <a:gd name="connsiteY0" fmla="*/ 0 h 7618797"/>
              <a:gd name="connsiteX1" fmla="*/ 13523669 w 13523669"/>
              <a:gd name="connsiteY1" fmla="*/ 10552 h 7618797"/>
              <a:gd name="connsiteX2" fmla="*/ 13513117 w 13523669"/>
              <a:gd name="connsiteY2" fmla="*/ 7618797 h 7618797"/>
              <a:gd name="connsiteX3" fmla="*/ 644 w 13523669"/>
              <a:gd name="connsiteY3" fmla="*/ 7608245 h 7618797"/>
              <a:gd name="connsiteX4" fmla="*/ 2073 w 13523669"/>
              <a:gd name="connsiteY4" fmla="*/ 4903144 h 7618797"/>
              <a:gd name="connsiteX5" fmla="*/ 6394669 w 13523669"/>
              <a:gd name="connsiteY5" fmla="*/ 0 h 7618797"/>
              <a:gd name="connsiteX0" fmla="*/ 6397873 w 13526873"/>
              <a:gd name="connsiteY0" fmla="*/ 0 h 7618797"/>
              <a:gd name="connsiteX1" fmla="*/ 13526873 w 13526873"/>
              <a:gd name="connsiteY1" fmla="*/ 10552 h 7618797"/>
              <a:gd name="connsiteX2" fmla="*/ 13516321 w 13526873"/>
              <a:gd name="connsiteY2" fmla="*/ 7618797 h 7618797"/>
              <a:gd name="connsiteX3" fmla="*/ 3848 w 13526873"/>
              <a:gd name="connsiteY3" fmla="*/ 7608245 h 7618797"/>
              <a:gd name="connsiteX4" fmla="*/ 0 w 13526873"/>
              <a:gd name="connsiteY4" fmla="*/ 4913696 h 7618797"/>
              <a:gd name="connsiteX5" fmla="*/ 6397873 w 13526873"/>
              <a:gd name="connsiteY5" fmla="*/ 0 h 7618797"/>
              <a:gd name="connsiteX0" fmla="*/ 6397873 w 13526873"/>
              <a:gd name="connsiteY0" fmla="*/ 0 h 7618797"/>
              <a:gd name="connsiteX1" fmla="*/ 13526873 w 13526873"/>
              <a:gd name="connsiteY1" fmla="*/ 10552 h 7618797"/>
              <a:gd name="connsiteX2" fmla="*/ 13516321 w 13526873"/>
              <a:gd name="connsiteY2" fmla="*/ 7618797 h 7618797"/>
              <a:gd name="connsiteX3" fmla="*/ 3848 w 13526873"/>
              <a:gd name="connsiteY3" fmla="*/ 7608245 h 7618797"/>
              <a:gd name="connsiteX4" fmla="*/ 0 w 13526873"/>
              <a:gd name="connsiteY4" fmla="*/ 4913696 h 7618797"/>
              <a:gd name="connsiteX5" fmla="*/ 6397873 w 13526873"/>
              <a:gd name="connsiteY5" fmla="*/ 0 h 761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6873" h="7618797">
                <a:moveTo>
                  <a:pt x="6397873" y="0"/>
                </a:moveTo>
                <a:lnTo>
                  <a:pt x="13526873" y="10552"/>
                </a:lnTo>
                <a:cubicBezTo>
                  <a:pt x="13523356" y="2546634"/>
                  <a:pt x="13519838" y="5082715"/>
                  <a:pt x="13516321" y="7618797"/>
                </a:cubicBezTo>
                <a:lnTo>
                  <a:pt x="3848" y="7608245"/>
                </a:lnTo>
                <a:cubicBezTo>
                  <a:pt x="1149" y="6668445"/>
                  <a:pt x="2699" y="5853496"/>
                  <a:pt x="0" y="4913696"/>
                </a:cubicBezTo>
                <a:lnTo>
                  <a:pt x="6397873" y="0"/>
                </a:lnTo>
                <a:close/>
              </a:path>
            </a:pathLst>
          </a:custGeom>
          <a:gradFill flip="none" rotWithShape="1">
            <a:gsLst>
              <a:gs pos="0">
                <a:srgbClr val="0065A1"/>
              </a:gs>
              <a:gs pos="93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10" name="Picture 9"/>
          <p:cNvPicPr>
            <a:picLocks noChangeAspect="1"/>
          </p:cNvPicPr>
          <p:nvPr userDrawn="1"/>
        </p:nvPicPr>
        <p:blipFill>
          <a:blip r:embed="rId2"/>
          <a:stretch>
            <a:fillRect/>
          </a:stretch>
        </p:blipFill>
        <p:spPr>
          <a:xfrm>
            <a:off x="0" y="4310923"/>
            <a:ext cx="12192000" cy="2342946"/>
          </a:xfrm>
          <a:prstGeom prst="rect">
            <a:avLst/>
          </a:prstGeom>
        </p:spPr>
      </p:pic>
      <p:sp>
        <p:nvSpPr>
          <p:cNvPr id="8" name="Subtitle 2"/>
          <p:cNvSpPr>
            <a:spLocks noGrp="1"/>
          </p:cNvSpPr>
          <p:nvPr userDrawn="1">
            <p:ph type="subTitle" idx="1" hasCustomPrompt="1"/>
          </p:nvPr>
        </p:nvSpPr>
        <p:spPr>
          <a:xfrm>
            <a:off x="4192228" y="4322763"/>
            <a:ext cx="6552988" cy="1214438"/>
          </a:xfrm>
        </p:spPr>
        <p:txBody>
          <a:bodyPr>
            <a:normAutofit/>
          </a:bodyPr>
          <a:lstStyle>
            <a:lvl1pPr marL="0" marR="0" indent="0" algn="l" defTabSz="914400" rtl="0" eaLnBrk="1" fontAlgn="auto" latinLnBrk="0" hangingPunct="1">
              <a:lnSpc>
                <a:spcPct val="90000"/>
              </a:lnSpc>
              <a:spcBef>
                <a:spcPts val="1000"/>
              </a:spcBef>
              <a:spcAft>
                <a:spcPts val="0"/>
              </a:spcAft>
              <a:buClr>
                <a:srgbClr val="009DD9"/>
              </a:buClr>
              <a:buSzTx/>
              <a:buFont typeface="Wingdings" panose="05000000000000000000" pitchFamily="2" charset="2"/>
              <a:buNone/>
              <a:tabLst/>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
                <a:srgbClr val="009DD9"/>
              </a:buClr>
              <a:buSzTx/>
              <a:buFont typeface="Wingdings" panose="05000000000000000000" pitchFamily="2" charset="2"/>
              <a:buNone/>
              <a:tabLst/>
              <a:defRPr/>
            </a:pPr>
            <a:r>
              <a:rPr kumimoji="0" lang="fr-BE" sz="2000" b="1" i="0" u="none" strike="noStrike" kern="1200" cap="none" spc="0" normalizeH="0" baseline="0" noProof="0">
                <a:ln>
                  <a:noFill/>
                </a:ln>
                <a:solidFill>
                  <a:prstClr val="white"/>
                </a:solidFill>
                <a:effectLst/>
                <a:uLnTx/>
                <a:uFillTx/>
                <a:latin typeface="+mn-lt"/>
                <a:ea typeface="+mn-ea"/>
                <a:cs typeface="+mn-cs"/>
              </a:rPr>
              <a:t>[NAME OF PRESENTER] </a:t>
            </a:r>
            <a:br>
              <a:rPr kumimoji="0" lang="fr-BE" sz="2000" b="1" i="0" u="none" strike="noStrike" kern="1200" cap="none" spc="0" normalizeH="0" baseline="0" noProof="0">
                <a:ln>
                  <a:noFill/>
                </a:ln>
                <a:solidFill>
                  <a:prstClr val="white"/>
                </a:solidFill>
                <a:effectLst/>
                <a:uLnTx/>
                <a:uFillTx/>
                <a:latin typeface="+mn-lt"/>
                <a:ea typeface="+mn-ea"/>
                <a:cs typeface="+mn-cs"/>
              </a:rPr>
            </a:br>
            <a:r>
              <a:rPr kumimoji="0" lang="fr-BE" sz="2000" b="1" i="0" u="none" strike="noStrike" kern="1200" cap="none" spc="0" normalizeH="0" baseline="0" noProof="0">
                <a:ln>
                  <a:noFill/>
                </a:ln>
                <a:solidFill>
                  <a:prstClr val="white"/>
                </a:solidFill>
                <a:effectLst/>
                <a:uLnTx/>
                <a:uFillTx/>
                <a:latin typeface="+mn-lt"/>
                <a:ea typeface="+mn-ea"/>
                <a:cs typeface="+mn-cs"/>
              </a:rPr>
              <a:t>[EVENT NAME], [LOCATION], [XX MONTH 20XX]</a:t>
            </a: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10281" y="5968531"/>
            <a:ext cx="1874068" cy="621787"/>
          </a:xfrm>
          <a:prstGeom prst="rect">
            <a:avLst/>
          </a:prstGeom>
        </p:spPr>
      </p:pic>
      <p:sp>
        <p:nvSpPr>
          <p:cNvPr id="12" name="Picture Placeholder 3"/>
          <p:cNvSpPr>
            <a:spLocks noGrp="1"/>
          </p:cNvSpPr>
          <p:nvPr>
            <p:ph type="pic" sz="quarter" idx="10" hasCustomPrompt="1"/>
          </p:nvPr>
        </p:nvSpPr>
        <p:spPr>
          <a:xfrm>
            <a:off x="322263" y="220133"/>
            <a:ext cx="2852737" cy="1490134"/>
          </a:xfrm>
        </p:spPr>
        <p:txBody>
          <a:bodyPr anchor="ctr" anchorCtr="0"/>
          <a:lstStyle>
            <a:lvl1pPr marL="0" indent="0" algn="ctr">
              <a:buNone/>
              <a:defRPr lang="en-US" b="0" i="0" smtClean="0">
                <a:solidFill>
                  <a:schemeClr val="tx1"/>
                </a:solidFill>
                <a:effectLst/>
              </a:defRPr>
            </a:lvl1pPr>
          </a:lstStyle>
          <a:p>
            <a:r>
              <a:rPr lang="fr-BE"/>
              <a:t>Click </a:t>
            </a:r>
            <a:r>
              <a:rPr lang="fr-BE" err="1"/>
              <a:t>icon</a:t>
            </a:r>
            <a:r>
              <a:rPr lang="fr-BE"/>
              <a:t> to insert </a:t>
            </a:r>
            <a:r>
              <a:rPr lang="en-US" b="0" i="0">
                <a:solidFill>
                  <a:srgbClr val="242424"/>
                </a:solidFill>
                <a:effectLst/>
                <a:latin typeface="Segoe UI" panose="020B0502040204020203" pitchFamily="34" charset="0"/>
              </a:rPr>
              <a:t>PROJECT LOGO</a:t>
            </a:r>
            <a:endParaRPr lang="en-US"/>
          </a:p>
        </p:txBody>
      </p:sp>
      <p:pic>
        <p:nvPicPr>
          <p:cNvPr id="14" name="Content Placeholder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5915" y="5841183"/>
            <a:ext cx="1452404" cy="668733"/>
          </a:xfrm>
          <a:prstGeom prst="rect">
            <a:avLst/>
          </a:prstGeom>
        </p:spPr>
      </p:pic>
      <p:sp>
        <p:nvSpPr>
          <p:cNvPr id="11" name="Isosceles Triangle 2"/>
          <p:cNvSpPr/>
          <p:nvPr userDrawn="1"/>
        </p:nvSpPr>
        <p:spPr>
          <a:xfrm rot="5400000">
            <a:off x="-284775" y="2118549"/>
            <a:ext cx="1831303" cy="1257854"/>
          </a:xfrm>
          <a:custGeom>
            <a:avLst/>
            <a:gdLst>
              <a:gd name="connsiteX0" fmla="*/ 0 w 2171700"/>
              <a:gd name="connsiteY0" fmla="*/ 1872155 h 1872155"/>
              <a:gd name="connsiteX1" fmla="*/ 1085850 w 2171700"/>
              <a:gd name="connsiteY1" fmla="*/ 0 h 1872155"/>
              <a:gd name="connsiteX2" fmla="*/ 2171700 w 2171700"/>
              <a:gd name="connsiteY2" fmla="*/ 1872155 h 1872155"/>
              <a:gd name="connsiteX3" fmla="*/ 0 w 2171700"/>
              <a:gd name="connsiteY3" fmla="*/ 1872155 h 1872155"/>
              <a:gd name="connsiteX0" fmla="*/ 0 w 2171700"/>
              <a:gd name="connsiteY0" fmla="*/ 691055 h 691055"/>
              <a:gd name="connsiteX1" fmla="*/ 1009649 w 2171700"/>
              <a:gd name="connsiteY1" fmla="*/ 0 h 691055"/>
              <a:gd name="connsiteX2" fmla="*/ 2171700 w 2171700"/>
              <a:gd name="connsiteY2" fmla="*/ 691055 h 691055"/>
              <a:gd name="connsiteX3" fmla="*/ 0 w 2171700"/>
              <a:gd name="connsiteY3" fmla="*/ 691055 h 691055"/>
              <a:gd name="connsiteX0" fmla="*/ 0 w 2171700"/>
              <a:gd name="connsiteY0" fmla="*/ 1395905 h 1395905"/>
              <a:gd name="connsiteX1" fmla="*/ 1162052 w 2171700"/>
              <a:gd name="connsiteY1" fmla="*/ 0 h 1395905"/>
              <a:gd name="connsiteX2" fmla="*/ 2171700 w 2171700"/>
              <a:gd name="connsiteY2" fmla="*/ 1395905 h 1395905"/>
              <a:gd name="connsiteX3" fmla="*/ 0 w 2171700"/>
              <a:gd name="connsiteY3" fmla="*/ 1395905 h 1395905"/>
              <a:gd name="connsiteX0" fmla="*/ 0 w 1771650"/>
              <a:gd name="connsiteY0" fmla="*/ 1395905 h 1395905"/>
              <a:gd name="connsiteX1" fmla="*/ 762002 w 1771650"/>
              <a:gd name="connsiteY1" fmla="*/ 0 h 1395905"/>
              <a:gd name="connsiteX2" fmla="*/ 1771650 w 1771650"/>
              <a:gd name="connsiteY2" fmla="*/ 1395905 h 1395905"/>
              <a:gd name="connsiteX3" fmla="*/ 0 w 1771650"/>
              <a:gd name="connsiteY3" fmla="*/ 1395905 h 1395905"/>
              <a:gd name="connsiteX0" fmla="*/ 0 w 2000250"/>
              <a:gd name="connsiteY0" fmla="*/ 1376855 h 1395905"/>
              <a:gd name="connsiteX1" fmla="*/ 990602 w 2000250"/>
              <a:gd name="connsiteY1" fmla="*/ 0 h 1395905"/>
              <a:gd name="connsiteX2" fmla="*/ 2000250 w 2000250"/>
              <a:gd name="connsiteY2" fmla="*/ 1395905 h 1395905"/>
              <a:gd name="connsiteX3" fmla="*/ 0 w 2000250"/>
              <a:gd name="connsiteY3" fmla="*/ 1376855 h 1395905"/>
              <a:gd name="connsiteX0" fmla="*/ 0 w 2000249"/>
              <a:gd name="connsiteY0" fmla="*/ 1376855 h 1395905"/>
              <a:gd name="connsiteX1" fmla="*/ 990601 w 2000249"/>
              <a:gd name="connsiteY1" fmla="*/ 0 h 1395905"/>
              <a:gd name="connsiteX2" fmla="*/ 2000249 w 2000249"/>
              <a:gd name="connsiteY2" fmla="*/ 1395905 h 1395905"/>
              <a:gd name="connsiteX3" fmla="*/ 0 w 2000249"/>
              <a:gd name="connsiteY3" fmla="*/ 1376855 h 1395905"/>
              <a:gd name="connsiteX0" fmla="*/ 0 w 2000249"/>
              <a:gd name="connsiteY0" fmla="*/ 1376855 h 1395905"/>
              <a:gd name="connsiteX1" fmla="*/ 978694 w 2000249"/>
              <a:gd name="connsiteY1" fmla="*/ 0 h 1395905"/>
              <a:gd name="connsiteX2" fmla="*/ 2000249 w 2000249"/>
              <a:gd name="connsiteY2" fmla="*/ 1395905 h 1395905"/>
              <a:gd name="connsiteX3" fmla="*/ 0 w 2000249"/>
              <a:gd name="connsiteY3" fmla="*/ 1376855 h 1395905"/>
              <a:gd name="connsiteX0" fmla="*/ 0 w 2021681"/>
              <a:gd name="connsiteY0" fmla="*/ 1376855 h 1393524"/>
              <a:gd name="connsiteX1" fmla="*/ 978694 w 2021681"/>
              <a:gd name="connsiteY1" fmla="*/ 0 h 1393524"/>
              <a:gd name="connsiteX2" fmla="*/ 2021681 w 2021681"/>
              <a:gd name="connsiteY2" fmla="*/ 1393524 h 1393524"/>
              <a:gd name="connsiteX3" fmla="*/ 0 w 2021681"/>
              <a:gd name="connsiteY3" fmla="*/ 1376855 h 1393524"/>
              <a:gd name="connsiteX0" fmla="*/ 0 w 2024062"/>
              <a:gd name="connsiteY0" fmla="*/ 1395905 h 1395905"/>
              <a:gd name="connsiteX1" fmla="*/ 981075 w 2024062"/>
              <a:gd name="connsiteY1" fmla="*/ 0 h 1395905"/>
              <a:gd name="connsiteX2" fmla="*/ 2024062 w 2024062"/>
              <a:gd name="connsiteY2" fmla="*/ 1393524 h 1395905"/>
              <a:gd name="connsiteX3" fmla="*/ 0 w 2024062"/>
              <a:gd name="connsiteY3" fmla="*/ 1395905 h 1395905"/>
              <a:gd name="connsiteX0" fmla="*/ 0 w 2028824"/>
              <a:gd name="connsiteY0" fmla="*/ 1393524 h 1393524"/>
              <a:gd name="connsiteX1" fmla="*/ 985837 w 2028824"/>
              <a:gd name="connsiteY1" fmla="*/ 0 h 1393524"/>
              <a:gd name="connsiteX2" fmla="*/ 2028824 w 2028824"/>
              <a:gd name="connsiteY2" fmla="*/ 1393524 h 1393524"/>
              <a:gd name="connsiteX3" fmla="*/ 0 w 2028824"/>
              <a:gd name="connsiteY3" fmla="*/ 1393524 h 1393524"/>
            </a:gdLst>
            <a:ahLst/>
            <a:cxnLst>
              <a:cxn ang="0">
                <a:pos x="connsiteX0" y="connsiteY0"/>
              </a:cxn>
              <a:cxn ang="0">
                <a:pos x="connsiteX1" y="connsiteY1"/>
              </a:cxn>
              <a:cxn ang="0">
                <a:pos x="connsiteX2" y="connsiteY2"/>
              </a:cxn>
              <a:cxn ang="0">
                <a:pos x="connsiteX3" y="connsiteY3"/>
              </a:cxn>
            </a:cxnLst>
            <a:rect l="l" t="t" r="r" b="b"/>
            <a:pathLst>
              <a:path w="2028824" h="1393524">
                <a:moveTo>
                  <a:pt x="0" y="1393524"/>
                </a:moveTo>
                <a:lnTo>
                  <a:pt x="985837" y="0"/>
                </a:lnTo>
                <a:lnTo>
                  <a:pt x="2028824" y="1393524"/>
                </a:lnTo>
                <a:lnTo>
                  <a:pt x="0" y="13935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itle 1"/>
          <p:cNvSpPr>
            <a:spLocks noGrp="1"/>
          </p:cNvSpPr>
          <p:nvPr>
            <p:ph type="ctrTitle" hasCustomPrompt="1"/>
          </p:nvPr>
        </p:nvSpPr>
        <p:spPr>
          <a:xfrm>
            <a:off x="4192228" y="2225898"/>
            <a:ext cx="7171482" cy="1959006"/>
          </a:xfrm>
          <a:ln w="25400">
            <a:noFill/>
          </a:ln>
        </p:spPr>
        <p:txBody>
          <a:bodyPr lIns="90000" tIns="144000" rIns="144000" bIns="144000" anchor="t" anchorCtr="0">
            <a:normAutofit/>
          </a:bodyPr>
          <a:lstStyle>
            <a:lvl1pPr algn="l">
              <a:defRPr sz="44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42506020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1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n-US"/>
              <a:t>Click to edit Master title style</a:t>
            </a:r>
          </a:p>
        </p:txBody>
      </p:sp>
      <p:sp>
        <p:nvSpPr>
          <p:cNvPr id="4" name="Footer Placeholder 3"/>
          <p:cNvSpPr>
            <a:spLocks noGrp="1"/>
          </p:cNvSpPr>
          <p:nvPr>
            <p:ph type="ftr" sz="quarter" idx="11"/>
          </p:nvPr>
        </p:nvSpPr>
        <p:spPr/>
        <p:txBody>
          <a:bodyPr/>
          <a:lstStyle>
            <a:lvl1pPr>
              <a:defRPr lang="en-US" sz="1100" kern="1200" spc="30" baseline="0" dirty="0">
                <a:solidFill>
                  <a:schemeClr val="bg1"/>
                </a:solidFill>
                <a:latin typeface="+mj-lt"/>
                <a:ea typeface="+mn-ea"/>
                <a:cs typeface="+mn-cs"/>
              </a:defRPr>
            </a:lvl1pPr>
          </a:lstStyle>
          <a:p>
            <a:r>
              <a:rPr lang="en-US"/>
              <a:t>Maturity Gate – [Project acronym] Project – SESAR Solution [[SESAR Solution #ID] – [TRLn]</a:t>
            </a:r>
          </a:p>
        </p:txBody>
      </p:sp>
      <p:sp>
        <p:nvSpPr>
          <p:cNvPr id="5" name="Slide Number Placeholder 4"/>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Tree>
    <p:extLst>
      <p:ext uri="{BB962C8B-B14F-4D97-AF65-F5344CB8AC3E}">
        <p14:creationId xmlns:p14="http://schemas.microsoft.com/office/powerpoint/2010/main" val="2403950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marL="0" algn="l" defTabSz="914400" rtl="0" eaLnBrk="1" latinLnBrk="0" hangingPunct="1">
              <a:defRPr lang="en-US" sz="1100" kern="1200" spc="30" baseline="0" smtClean="0">
                <a:solidFill>
                  <a:schemeClr val="bg1"/>
                </a:solidFill>
                <a:latin typeface="+mj-lt"/>
                <a:ea typeface="+mn-ea"/>
                <a:cs typeface="+mn-cs"/>
              </a:defRPr>
            </a:lvl1pPr>
          </a:lstStyle>
          <a:p>
            <a:r>
              <a:rPr lang="en-US"/>
              <a:t>Maturity Gate – [Project acronym] Project – SESAR Solution [[SESAR Solution #ID] – [TRLn]</a:t>
            </a:r>
          </a:p>
        </p:txBody>
      </p:sp>
      <p:sp>
        <p:nvSpPr>
          <p:cNvPr id="4" name="Slide Number Placeholder 3"/>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Tree>
    <p:extLst>
      <p:ext uri="{BB962C8B-B14F-4D97-AF65-F5344CB8AC3E}">
        <p14:creationId xmlns:p14="http://schemas.microsoft.com/office/powerpoint/2010/main" val="1415186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ject Partn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lang="en-US" sz="1100" kern="1200" spc="30" baseline="0" dirty="0">
                <a:solidFill>
                  <a:srgbClr val="00306F"/>
                </a:solidFill>
                <a:latin typeface="+mj-lt"/>
                <a:ea typeface="+mn-ea"/>
                <a:cs typeface="+mn-cs"/>
              </a:defRPr>
            </a:lvl1pPr>
          </a:lstStyle>
          <a:p>
            <a:r>
              <a:rPr lang="en-US"/>
              <a:t>Maturity Gate – [Project acronym] Project – SESAR Solution [[SESAR Solution #ID] – [TRLn]</a:t>
            </a:r>
          </a:p>
        </p:txBody>
      </p:sp>
      <p:sp>
        <p:nvSpPr>
          <p:cNvPr id="5" name="Slide Number Placeholder 4"/>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3" name="Picture Placeholder 27">
            <a:extLst>
              <a:ext uri="{FF2B5EF4-FFF2-40B4-BE49-F238E27FC236}">
                <a16:creationId xmlns:a16="http://schemas.microsoft.com/office/drawing/2014/main" id="{D627F151-8E41-E31A-D63D-783AB95B470A}"/>
              </a:ext>
            </a:extLst>
          </p:cNvPr>
          <p:cNvSpPr>
            <a:spLocks noGrp="1"/>
          </p:cNvSpPr>
          <p:nvPr>
            <p:ph type="pic" sz="quarter" idx="14" hasCustomPrompt="1"/>
          </p:nvPr>
        </p:nvSpPr>
        <p:spPr>
          <a:xfrm>
            <a:off x="2404588" y="2135677"/>
            <a:ext cx="1658486" cy="995677"/>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6" name="Picture Placeholder 27">
            <a:extLst>
              <a:ext uri="{FF2B5EF4-FFF2-40B4-BE49-F238E27FC236}">
                <a16:creationId xmlns:a16="http://schemas.microsoft.com/office/drawing/2014/main" id="{C78391C2-3C45-D052-0DC4-677E633E0965}"/>
              </a:ext>
            </a:extLst>
          </p:cNvPr>
          <p:cNvSpPr>
            <a:spLocks noGrp="1"/>
          </p:cNvSpPr>
          <p:nvPr>
            <p:ph type="pic" sz="quarter" idx="15" hasCustomPrompt="1"/>
          </p:nvPr>
        </p:nvSpPr>
        <p:spPr>
          <a:xfrm>
            <a:off x="4225746" y="2135678"/>
            <a:ext cx="1658487" cy="995676"/>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7" name="Picture Placeholder 27">
            <a:extLst>
              <a:ext uri="{FF2B5EF4-FFF2-40B4-BE49-F238E27FC236}">
                <a16:creationId xmlns:a16="http://schemas.microsoft.com/office/drawing/2014/main" id="{D62AB2C3-8C83-9B1C-8C61-001BA49C4868}"/>
              </a:ext>
            </a:extLst>
          </p:cNvPr>
          <p:cNvSpPr>
            <a:spLocks noGrp="1"/>
          </p:cNvSpPr>
          <p:nvPr>
            <p:ph type="pic" sz="quarter" idx="16" hasCustomPrompt="1"/>
          </p:nvPr>
        </p:nvSpPr>
        <p:spPr>
          <a:xfrm>
            <a:off x="6046905" y="2135676"/>
            <a:ext cx="1658487" cy="995675"/>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8" name="Picture Placeholder 27">
            <a:extLst>
              <a:ext uri="{FF2B5EF4-FFF2-40B4-BE49-F238E27FC236}">
                <a16:creationId xmlns:a16="http://schemas.microsoft.com/office/drawing/2014/main" id="{9F793065-4DE9-213A-DB04-2AFAB2C45DC2}"/>
              </a:ext>
            </a:extLst>
          </p:cNvPr>
          <p:cNvSpPr>
            <a:spLocks noGrp="1"/>
          </p:cNvSpPr>
          <p:nvPr>
            <p:ph type="pic" sz="quarter" idx="17" hasCustomPrompt="1"/>
          </p:nvPr>
        </p:nvSpPr>
        <p:spPr>
          <a:xfrm>
            <a:off x="7890985" y="2135677"/>
            <a:ext cx="1658486" cy="995676"/>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9" name="Picture Placeholder 27">
            <a:extLst>
              <a:ext uri="{FF2B5EF4-FFF2-40B4-BE49-F238E27FC236}">
                <a16:creationId xmlns:a16="http://schemas.microsoft.com/office/drawing/2014/main" id="{695DE2AF-C458-2DA8-A4BA-75BCA1D75DCD}"/>
              </a:ext>
            </a:extLst>
          </p:cNvPr>
          <p:cNvSpPr>
            <a:spLocks noGrp="1"/>
          </p:cNvSpPr>
          <p:nvPr>
            <p:ph type="pic" sz="quarter" idx="18" hasCustomPrompt="1"/>
          </p:nvPr>
        </p:nvSpPr>
        <p:spPr>
          <a:xfrm>
            <a:off x="9712143" y="2135676"/>
            <a:ext cx="1671160" cy="995677"/>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0" name="Picture Placeholder 27">
            <a:extLst>
              <a:ext uri="{FF2B5EF4-FFF2-40B4-BE49-F238E27FC236}">
                <a16:creationId xmlns:a16="http://schemas.microsoft.com/office/drawing/2014/main" id="{1D1ECE0F-1E0B-A908-414C-2AE6BD70970D}"/>
              </a:ext>
            </a:extLst>
          </p:cNvPr>
          <p:cNvSpPr>
            <a:spLocks noGrp="1"/>
          </p:cNvSpPr>
          <p:nvPr>
            <p:ph type="pic" sz="quarter" idx="33" hasCustomPrompt="1"/>
          </p:nvPr>
        </p:nvSpPr>
        <p:spPr>
          <a:xfrm>
            <a:off x="583430" y="2135676"/>
            <a:ext cx="1658486" cy="995677"/>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1" name="Picture Placeholder 27">
            <a:extLst>
              <a:ext uri="{FF2B5EF4-FFF2-40B4-BE49-F238E27FC236}">
                <a16:creationId xmlns:a16="http://schemas.microsoft.com/office/drawing/2014/main" id="{E3A0BE09-CCA5-EC99-FB74-F8D4921D12BB}"/>
              </a:ext>
            </a:extLst>
          </p:cNvPr>
          <p:cNvSpPr>
            <a:spLocks noGrp="1"/>
          </p:cNvSpPr>
          <p:nvPr>
            <p:ph type="pic" sz="quarter" idx="34" hasCustomPrompt="1"/>
          </p:nvPr>
        </p:nvSpPr>
        <p:spPr>
          <a:xfrm>
            <a:off x="2404588" y="3284956"/>
            <a:ext cx="1658486" cy="995677"/>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2" name="Picture Placeholder 27">
            <a:extLst>
              <a:ext uri="{FF2B5EF4-FFF2-40B4-BE49-F238E27FC236}">
                <a16:creationId xmlns:a16="http://schemas.microsoft.com/office/drawing/2014/main" id="{782833B3-814F-F876-5FA4-9C25236470C9}"/>
              </a:ext>
            </a:extLst>
          </p:cNvPr>
          <p:cNvSpPr>
            <a:spLocks noGrp="1"/>
          </p:cNvSpPr>
          <p:nvPr>
            <p:ph type="pic" sz="quarter" idx="35" hasCustomPrompt="1"/>
          </p:nvPr>
        </p:nvSpPr>
        <p:spPr>
          <a:xfrm>
            <a:off x="4225746" y="3284957"/>
            <a:ext cx="1658487" cy="995676"/>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3" name="Picture Placeholder 27">
            <a:extLst>
              <a:ext uri="{FF2B5EF4-FFF2-40B4-BE49-F238E27FC236}">
                <a16:creationId xmlns:a16="http://schemas.microsoft.com/office/drawing/2014/main" id="{6BC82411-6FF2-19F0-A51D-A3538E99145D}"/>
              </a:ext>
            </a:extLst>
          </p:cNvPr>
          <p:cNvSpPr>
            <a:spLocks noGrp="1"/>
          </p:cNvSpPr>
          <p:nvPr>
            <p:ph type="pic" sz="quarter" idx="36" hasCustomPrompt="1"/>
          </p:nvPr>
        </p:nvSpPr>
        <p:spPr>
          <a:xfrm>
            <a:off x="6062186" y="3284957"/>
            <a:ext cx="1658487" cy="995675"/>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4" name="Picture Placeholder 27">
            <a:extLst>
              <a:ext uri="{FF2B5EF4-FFF2-40B4-BE49-F238E27FC236}">
                <a16:creationId xmlns:a16="http://schemas.microsoft.com/office/drawing/2014/main" id="{FE083032-18C3-C724-924E-1AED1009AB4B}"/>
              </a:ext>
            </a:extLst>
          </p:cNvPr>
          <p:cNvSpPr>
            <a:spLocks noGrp="1"/>
          </p:cNvSpPr>
          <p:nvPr>
            <p:ph type="pic" sz="quarter" idx="37" hasCustomPrompt="1"/>
          </p:nvPr>
        </p:nvSpPr>
        <p:spPr>
          <a:xfrm>
            <a:off x="7890985" y="3284956"/>
            <a:ext cx="1658486" cy="995676"/>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5" name="Picture Placeholder 27">
            <a:extLst>
              <a:ext uri="{FF2B5EF4-FFF2-40B4-BE49-F238E27FC236}">
                <a16:creationId xmlns:a16="http://schemas.microsoft.com/office/drawing/2014/main" id="{1557B518-02AA-44E2-F16E-5BB12C407D51}"/>
              </a:ext>
            </a:extLst>
          </p:cNvPr>
          <p:cNvSpPr>
            <a:spLocks noGrp="1"/>
          </p:cNvSpPr>
          <p:nvPr>
            <p:ph type="pic" sz="quarter" idx="38" hasCustomPrompt="1"/>
          </p:nvPr>
        </p:nvSpPr>
        <p:spPr>
          <a:xfrm>
            <a:off x="9712143" y="3284955"/>
            <a:ext cx="1671160" cy="995677"/>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6" name="Picture Placeholder 27">
            <a:extLst>
              <a:ext uri="{FF2B5EF4-FFF2-40B4-BE49-F238E27FC236}">
                <a16:creationId xmlns:a16="http://schemas.microsoft.com/office/drawing/2014/main" id="{BAE88A41-80B8-867F-9943-7A0322BF4C61}"/>
              </a:ext>
            </a:extLst>
          </p:cNvPr>
          <p:cNvSpPr>
            <a:spLocks noGrp="1"/>
          </p:cNvSpPr>
          <p:nvPr>
            <p:ph type="pic" sz="quarter" idx="39" hasCustomPrompt="1"/>
          </p:nvPr>
        </p:nvSpPr>
        <p:spPr>
          <a:xfrm>
            <a:off x="583430" y="3284955"/>
            <a:ext cx="1658486" cy="995677"/>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7" name="Picture Placeholder 27">
            <a:extLst>
              <a:ext uri="{FF2B5EF4-FFF2-40B4-BE49-F238E27FC236}">
                <a16:creationId xmlns:a16="http://schemas.microsoft.com/office/drawing/2014/main" id="{2E74824F-703E-8ABE-2192-CDF29C0B969A}"/>
              </a:ext>
            </a:extLst>
          </p:cNvPr>
          <p:cNvSpPr>
            <a:spLocks noGrp="1"/>
          </p:cNvSpPr>
          <p:nvPr>
            <p:ph type="pic" sz="quarter" idx="40" hasCustomPrompt="1"/>
          </p:nvPr>
        </p:nvSpPr>
        <p:spPr>
          <a:xfrm>
            <a:off x="2404588" y="4434233"/>
            <a:ext cx="1658486" cy="995677"/>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8" name="Picture Placeholder 27">
            <a:extLst>
              <a:ext uri="{FF2B5EF4-FFF2-40B4-BE49-F238E27FC236}">
                <a16:creationId xmlns:a16="http://schemas.microsoft.com/office/drawing/2014/main" id="{13DDC9AA-CF5D-88C1-1905-D9ED3695F836}"/>
              </a:ext>
            </a:extLst>
          </p:cNvPr>
          <p:cNvSpPr>
            <a:spLocks noGrp="1"/>
          </p:cNvSpPr>
          <p:nvPr>
            <p:ph type="pic" sz="quarter" idx="41" hasCustomPrompt="1"/>
          </p:nvPr>
        </p:nvSpPr>
        <p:spPr>
          <a:xfrm>
            <a:off x="4225746" y="4434234"/>
            <a:ext cx="1658487" cy="995676"/>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19" name="Picture Placeholder 27">
            <a:extLst>
              <a:ext uri="{FF2B5EF4-FFF2-40B4-BE49-F238E27FC236}">
                <a16:creationId xmlns:a16="http://schemas.microsoft.com/office/drawing/2014/main" id="{F4DDA901-1A33-A09A-A6DD-1CA4DD006ECD}"/>
              </a:ext>
            </a:extLst>
          </p:cNvPr>
          <p:cNvSpPr>
            <a:spLocks noGrp="1"/>
          </p:cNvSpPr>
          <p:nvPr>
            <p:ph type="pic" sz="quarter" idx="42" hasCustomPrompt="1"/>
          </p:nvPr>
        </p:nvSpPr>
        <p:spPr>
          <a:xfrm>
            <a:off x="6062186" y="4434234"/>
            <a:ext cx="1658487" cy="995675"/>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20" name="Picture Placeholder 27">
            <a:extLst>
              <a:ext uri="{FF2B5EF4-FFF2-40B4-BE49-F238E27FC236}">
                <a16:creationId xmlns:a16="http://schemas.microsoft.com/office/drawing/2014/main" id="{F6F65586-4868-7A8C-FF72-7C8958E530F0}"/>
              </a:ext>
            </a:extLst>
          </p:cNvPr>
          <p:cNvSpPr>
            <a:spLocks noGrp="1"/>
          </p:cNvSpPr>
          <p:nvPr>
            <p:ph type="pic" sz="quarter" idx="43" hasCustomPrompt="1"/>
          </p:nvPr>
        </p:nvSpPr>
        <p:spPr>
          <a:xfrm>
            <a:off x="7890985" y="4434233"/>
            <a:ext cx="1658486" cy="995676"/>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21" name="Picture Placeholder 27">
            <a:extLst>
              <a:ext uri="{FF2B5EF4-FFF2-40B4-BE49-F238E27FC236}">
                <a16:creationId xmlns:a16="http://schemas.microsoft.com/office/drawing/2014/main" id="{5196362C-327C-EBD9-4211-08FEBDFA8D4B}"/>
              </a:ext>
            </a:extLst>
          </p:cNvPr>
          <p:cNvSpPr>
            <a:spLocks noGrp="1"/>
          </p:cNvSpPr>
          <p:nvPr>
            <p:ph type="pic" sz="quarter" idx="44" hasCustomPrompt="1"/>
          </p:nvPr>
        </p:nvSpPr>
        <p:spPr>
          <a:xfrm>
            <a:off x="9712143" y="4434232"/>
            <a:ext cx="1671160" cy="995677"/>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22" name="Picture Placeholder 27">
            <a:extLst>
              <a:ext uri="{FF2B5EF4-FFF2-40B4-BE49-F238E27FC236}">
                <a16:creationId xmlns:a16="http://schemas.microsoft.com/office/drawing/2014/main" id="{6A457F9E-0AAD-588C-2E9E-8E29CB27C5C1}"/>
              </a:ext>
            </a:extLst>
          </p:cNvPr>
          <p:cNvSpPr>
            <a:spLocks noGrp="1"/>
          </p:cNvSpPr>
          <p:nvPr>
            <p:ph type="pic" sz="quarter" idx="45" hasCustomPrompt="1"/>
          </p:nvPr>
        </p:nvSpPr>
        <p:spPr>
          <a:xfrm>
            <a:off x="583430" y="4434232"/>
            <a:ext cx="1658486" cy="995677"/>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logo</a:t>
            </a:r>
            <a:endParaRPr lang="en-US"/>
          </a:p>
        </p:txBody>
      </p:sp>
      <p:sp>
        <p:nvSpPr>
          <p:cNvPr id="23" name="Picture Placeholder 27">
            <a:extLst>
              <a:ext uri="{FF2B5EF4-FFF2-40B4-BE49-F238E27FC236}">
                <a16:creationId xmlns:a16="http://schemas.microsoft.com/office/drawing/2014/main" id="{9269D010-B12E-35DB-665A-37213C9E34C0}"/>
              </a:ext>
            </a:extLst>
          </p:cNvPr>
          <p:cNvSpPr>
            <a:spLocks noGrp="1"/>
          </p:cNvSpPr>
          <p:nvPr>
            <p:ph type="pic" sz="quarter" idx="32" hasCustomPrompt="1"/>
          </p:nvPr>
        </p:nvSpPr>
        <p:spPr>
          <a:xfrm>
            <a:off x="5028485" y="901105"/>
            <a:ext cx="1786933" cy="1083600"/>
          </a:xfrm>
          <a:ln/>
        </p:spPr>
        <p:style>
          <a:lnRef idx="2">
            <a:schemeClr val="accent6"/>
          </a:lnRef>
          <a:fillRef idx="1">
            <a:schemeClr val="lt1"/>
          </a:fillRef>
          <a:effectRef idx="0">
            <a:schemeClr val="accent6"/>
          </a:effectRef>
          <a:fontRef idx="minor">
            <a:schemeClr val="dk1"/>
          </a:fontRef>
        </p:style>
        <p:txBody>
          <a:bodyPr rtlCol="0" anchor="ctr">
            <a:normAutofit/>
          </a:bodyPr>
          <a:lstStyle>
            <a:lvl1pPr marL="0" indent="0">
              <a:buNone/>
              <a:defRPr lang="en-US" sz="1200" dirty="0">
                <a:solidFill>
                  <a:schemeClr val="tx1"/>
                </a:solidFill>
              </a:defRPr>
            </a:lvl1pPr>
          </a:lstStyle>
          <a:p>
            <a:pPr marL="0" lvl="0" algn="ctr"/>
            <a:r>
              <a:rPr lang="fr-BE"/>
              <a:t>Insert PROJECT LOGO</a:t>
            </a:r>
            <a:endParaRPr lang="en-US"/>
          </a:p>
        </p:txBody>
      </p:sp>
      <p:sp>
        <p:nvSpPr>
          <p:cNvPr id="25" name="Text Placeholder 5">
            <a:extLst>
              <a:ext uri="{FF2B5EF4-FFF2-40B4-BE49-F238E27FC236}">
                <a16:creationId xmlns:a16="http://schemas.microsoft.com/office/drawing/2014/main" id="{AE34BD77-6B38-E884-D65D-A133A8A63B66}"/>
              </a:ext>
            </a:extLst>
          </p:cNvPr>
          <p:cNvSpPr>
            <a:spLocks noGrp="1"/>
          </p:cNvSpPr>
          <p:nvPr>
            <p:ph type="body" sz="quarter" idx="31" hasCustomPrompt="1"/>
          </p:nvPr>
        </p:nvSpPr>
        <p:spPr>
          <a:xfrm>
            <a:off x="4278089" y="5837362"/>
            <a:ext cx="7225791" cy="270462"/>
          </a:xfrm>
        </p:spPr>
        <p:txBody>
          <a:bodyPr>
            <a:noAutofit/>
          </a:bodyPr>
          <a:lstStyle>
            <a:lvl1pPr marL="0" indent="0" algn="ctr">
              <a:buNone/>
              <a:defRPr sz="1500" b="0">
                <a:solidFill>
                  <a:schemeClr val="bg1"/>
                </a:solidFill>
              </a:defRPr>
            </a:lvl1pPr>
          </a:lstStyle>
          <a:p>
            <a:pPr lvl="0"/>
            <a:r>
              <a:rPr lang="en-US"/>
              <a:t>The project is supported by the SESAR 3 Joint Undertaking and its founding members.</a:t>
            </a:r>
          </a:p>
        </p:txBody>
      </p:sp>
      <p:pic>
        <p:nvPicPr>
          <p:cNvPr id="27" name="Picture 26" descr="A black and white logo&#10;&#10;Description automatically generated">
            <a:extLst>
              <a:ext uri="{FF2B5EF4-FFF2-40B4-BE49-F238E27FC236}">
                <a16:creationId xmlns:a16="http://schemas.microsoft.com/office/drawing/2014/main" id="{86FB0588-A46A-ADE8-CF0F-BAFA2D102A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546" y="5646056"/>
            <a:ext cx="1168310" cy="537660"/>
          </a:xfrm>
          <a:prstGeom prst="rect">
            <a:avLst/>
          </a:prstGeom>
        </p:spPr>
      </p:pic>
      <p:pic>
        <p:nvPicPr>
          <p:cNvPr id="24" name="Picture 23">
            <a:extLst>
              <a:ext uri="{FF2B5EF4-FFF2-40B4-BE49-F238E27FC236}">
                <a16:creationId xmlns:a16="http://schemas.microsoft.com/office/drawing/2014/main" id="{6B5BA08C-5D19-1AFC-33EC-375EF27C51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506286" y="5717682"/>
            <a:ext cx="1455089" cy="482776"/>
          </a:xfrm>
          <a:prstGeom prst="rect">
            <a:avLst/>
          </a:prstGeom>
        </p:spPr>
      </p:pic>
    </p:spTree>
    <p:extLst>
      <p:ext uri="{BB962C8B-B14F-4D97-AF65-F5344CB8AC3E}">
        <p14:creationId xmlns:p14="http://schemas.microsoft.com/office/powerpoint/2010/main" val="121352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picture right">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10090150"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253999" y="1828800"/>
            <a:ext cx="5634737"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247650" y="1188720"/>
            <a:ext cx="5637820" cy="630936"/>
          </a:xfrm>
        </p:spPr>
        <p:txBody>
          <a:bodyPr/>
          <a:lstStyle>
            <a:lvl1pPr marL="0" indent="0">
              <a:buNone/>
              <a:defRPr b="1">
                <a:solidFill>
                  <a:schemeClr val="accent2"/>
                </a:solidFill>
              </a:defRPr>
            </a:lvl1pPr>
          </a:lstStyle>
          <a:p>
            <a:pPr lvl="0"/>
            <a:r>
              <a:rPr lang="en-US"/>
              <a:t>Click to edit Master text styles</a:t>
            </a:r>
          </a:p>
        </p:txBody>
      </p:sp>
      <p:sp>
        <p:nvSpPr>
          <p:cNvPr id="10" name="Picture Placeholder 9"/>
          <p:cNvSpPr>
            <a:spLocks noGrp="1"/>
          </p:cNvSpPr>
          <p:nvPr>
            <p:ph type="pic" sz="quarter" idx="14"/>
          </p:nvPr>
        </p:nvSpPr>
        <p:spPr>
          <a:xfrm>
            <a:off x="6315456" y="1052514"/>
            <a:ext cx="5576507" cy="5076824"/>
          </a:xfrm>
          <a:solidFill>
            <a:schemeClr val="bg1">
              <a:lumMod val="85000"/>
            </a:schemeClr>
          </a:solidFill>
        </p:spPr>
        <p:txBody>
          <a:bodyPr anchor="ctr" anchorCtr="0"/>
          <a:lstStyle>
            <a:lvl1pPr marL="0" indent="0" algn="ctr">
              <a:buNone/>
              <a:defRPr/>
            </a:lvl1pPr>
          </a:lstStyle>
          <a:p>
            <a:r>
              <a:rPr lang="en-US"/>
              <a:t>Click icon to add picture</a:t>
            </a:r>
          </a:p>
        </p:txBody>
      </p:sp>
    </p:spTree>
    <p:extLst>
      <p:ext uri="{BB962C8B-B14F-4D97-AF65-F5344CB8AC3E}">
        <p14:creationId xmlns:p14="http://schemas.microsoft.com/office/powerpoint/2010/main" val="1233268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 picture left">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334963" y="1052514"/>
            <a:ext cx="5576507" cy="5076824"/>
          </a:xfrm>
          <a:solidFill>
            <a:schemeClr val="bg1">
              <a:lumMod val="85000"/>
            </a:schemeClr>
          </a:solidFill>
        </p:spPr>
        <p:txBody>
          <a:bodyPr anchor="ctr" anchorCtr="0"/>
          <a:lstStyle>
            <a:lvl1pPr marL="0" indent="0" algn="ctr">
              <a:buNone/>
              <a:defRPr/>
            </a:lvl1pPr>
          </a:lstStyle>
          <a:p>
            <a:r>
              <a:rPr lang="en-US"/>
              <a:t>Click icon to add picture</a:t>
            </a:r>
          </a:p>
        </p:txBody>
      </p:sp>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10090150"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6257226" y="1828800"/>
            <a:ext cx="5634737"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6250877" y="1188720"/>
            <a:ext cx="5637820" cy="630936"/>
          </a:xfrm>
        </p:spPr>
        <p:txBody>
          <a:bodyPr/>
          <a:lstStyle>
            <a:lvl1pPr marL="0" indent="0">
              <a:buNone/>
              <a:defRPr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80969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ext + picture left full height">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4295776" cy="6858000"/>
          </a:xfrm>
          <a:solidFill>
            <a:schemeClr val="bg1">
              <a:lumMod val="85000"/>
            </a:schemeClr>
          </a:solidFill>
        </p:spPr>
        <p:txBody>
          <a:bodyPr anchor="ctr" anchorCtr="0"/>
          <a:lstStyle>
            <a:lvl1pPr marL="0" indent="0" algn="ctr">
              <a:buNone/>
              <a:defRPr/>
            </a:lvl1pPr>
          </a:lstStyle>
          <a:p>
            <a:r>
              <a:rPr lang="en-US"/>
              <a:t>Click icon to add picture</a:t>
            </a:r>
          </a:p>
        </p:txBody>
      </p:sp>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10090150"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669536" y="1828800"/>
            <a:ext cx="7222427"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4662318" y="1188720"/>
            <a:ext cx="7226379" cy="630936"/>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162728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6098794" cy="6858000"/>
          </a:xfrm>
          <a:solidFill>
            <a:schemeClr val="bg1">
              <a:lumMod val="85000"/>
            </a:schemeClr>
          </a:solidFill>
        </p:spPr>
        <p:txBody>
          <a:bodyPr anchor="ctr" anchorCtr="0"/>
          <a:lstStyle>
            <a:lvl1pPr marL="0" indent="0" algn="ctr">
              <a:buNone/>
              <a:defRPr/>
            </a:lvl1pPr>
          </a:lstStyle>
          <a:p>
            <a:r>
              <a:rPr lang="en-US"/>
              <a:t>Click icon to add picture</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Footer Placeholder 3"/>
          <p:cNvSpPr>
            <a:spLocks noGrp="1"/>
          </p:cNvSpPr>
          <p:nvPr>
            <p:ph type="ftr" sz="quarter" idx="11"/>
          </p:nvPr>
        </p:nvSpPr>
        <p:spPr/>
        <p:txBody>
          <a:bodyPr/>
          <a:lstStyle>
            <a:lvl1pPr>
              <a:defRPr lang="en-US" sz="1100" kern="1200" spc="30" baseline="0" dirty="0">
                <a:solidFill>
                  <a:schemeClr val="bg1"/>
                </a:solidFill>
                <a:latin typeface="+mj-lt"/>
                <a:ea typeface="+mn-ea"/>
                <a:cs typeface="+mn-cs"/>
              </a:defRPr>
            </a:lvl1pPr>
          </a:lstStyle>
          <a:p>
            <a:r>
              <a:rPr lang="en-US"/>
              <a:t>Maturity Gate – [Project acronym] Project – SESAR Solution [[SESAR Solution #ID] – [TRLn]</a:t>
            </a:r>
          </a:p>
        </p:txBody>
      </p:sp>
      <p:sp>
        <p:nvSpPr>
          <p:cNvPr id="5" name="Slide Number Placeholder 4"/>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Text Placeholder 7"/>
          <p:cNvSpPr>
            <a:spLocks noGrp="1"/>
          </p:cNvSpPr>
          <p:nvPr>
            <p:ph type="body" sz="quarter" idx="14"/>
          </p:nvPr>
        </p:nvSpPr>
        <p:spPr>
          <a:xfrm>
            <a:off x="6105525" y="1386400"/>
            <a:ext cx="5811838" cy="4562475"/>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574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ext + picture right full height">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6096000" y="0"/>
            <a:ext cx="6096000" cy="6858000"/>
          </a:xfrm>
          <a:solidFill>
            <a:schemeClr val="bg1">
              <a:lumMod val="85000"/>
            </a:schemeClr>
          </a:solidFill>
        </p:spPr>
        <p:txBody>
          <a:bodyPr anchor="ctr" anchorCtr="0"/>
          <a:lstStyle>
            <a:lvl1pPr marL="0" indent="0" algn="ctr">
              <a:buNone/>
              <a:defRPr/>
            </a:lvl1pPr>
          </a:lstStyle>
          <a:p>
            <a:r>
              <a:rPr lang="en-US"/>
              <a:t>Click icon to add picture</a:t>
            </a:r>
          </a:p>
        </p:txBody>
      </p:sp>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5652531"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253999" y="1198605"/>
            <a:ext cx="5634737" cy="4930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3121" y="192882"/>
            <a:ext cx="1145600" cy="527470"/>
          </a:xfrm>
          <a:prstGeom prst="rect">
            <a:avLst/>
          </a:prstGeom>
        </p:spPr>
      </p:pic>
    </p:spTree>
    <p:extLst>
      <p:ext uri="{BB962C8B-B14F-4D97-AF65-F5344CB8AC3E}">
        <p14:creationId xmlns:p14="http://schemas.microsoft.com/office/powerpoint/2010/main" val="3143439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ublications 1 cover + highlight">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12" name="Picture Placeholder 6"/>
          <p:cNvSpPr>
            <a:spLocks noGrp="1"/>
          </p:cNvSpPr>
          <p:nvPr>
            <p:ph type="pic" sz="quarter" idx="14"/>
          </p:nvPr>
        </p:nvSpPr>
        <p:spPr>
          <a:xfrm>
            <a:off x="5381008" y="1295400"/>
            <a:ext cx="3175000" cy="4508500"/>
          </a:xfrm>
          <a:effectLst>
            <a:outerShdw blurRad="38100" dist="50800" dir="2700000" algn="tl" rotWithShape="0">
              <a:schemeClr val="accent2">
                <a:lumMod val="20000"/>
                <a:lumOff val="80000"/>
                <a:alpha val="80000"/>
              </a:schemeClr>
            </a:outerShdw>
          </a:effectLst>
        </p:spPr>
        <p:txBody>
          <a:bodyPr/>
          <a:lstStyle/>
          <a:p>
            <a:r>
              <a:rPr lang="en-US"/>
              <a:t>Click icon to add picture</a:t>
            </a:r>
          </a:p>
        </p:txBody>
      </p:sp>
      <p:sp>
        <p:nvSpPr>
          <p:cNvPr id="14" name="Content Placeholder 2"/>
          <p:cNvSpPr>
            <a:spLocks noGrp="1"/>
          </p:cNvSpPr>
          <p:nvPr>
            <p:ph idx="1"/>
          </p:nvPr>
        </p:nvSpPr>
        <p:spPr>
          <a:xfrm>
            <a:off x="254000" y="1291771"/>
            <a:ext cx="4959446" cy="48375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11" name="Content Placeholder 2"/>
          <p:cNvSpPr>
            <a:spLocks noGrp="1"/>
          </p:cNvSpPr>
          <p:nvPr>
            <p:ph idx="15" hasCustomPrompt="1"/>
          </p:nvPr>
        </p:nvSpPr>
        <p:spPr>
          <a:xfrm>
            <a:off x="8712200" y="1291771"/>
            <a:ext cx="3144838" cy="4523813"/>
          </a:xfrm>
        </p:spPr>
        <p:txBody>
          <a:bodyPr anchor="t" anchorCtr="0">
            <a:normAutofit/>
          </a:bodyPr>
          <a:lstStyle>
            <a:lvl1pPr marL="0" indent="0">
              <a:buNone/>
              <a:defRPr lang="en-US" sz="2600" kern="1200" dirty="0">
                <a:solidFill>
                  <a:schemeClr val="accent3">
                    <a:lumMod val="60000"/>
                    <a:lumOff val="40000"/>
                  </a:schemeClr>
                </a:solidFill>
                <a:latin typeface="+mn-lt"/>
                <a:ea typeface="+mn-ea"/>
                <a:cs typeface="+mn-cs"/>
              </a:defRPr>
            </a:lvl1pPr>
            <a:lvl2pPr marL="457200" indent="0">
              <a:buNone/>
              <a:defRPr>
                <a:solidFill>
                  <a:schemeClr val="accent3">
                    <a:lumMod val="40000"/>
                    <a:lumOff val="60000"/>
                  </a:schemeClr>
                </a:solidFill>
              </a:defRPr>
            </a:lvl2pPr>
            <a:lvl3pPr marL="914400" indent="0">
              <a:buNone/>
              <a:defRPr>
                <a:solidFill>
                  <a:schemeClr val="accent3">
                    <a:lumMod val="40000"/>
                    <a:lumOff val="60000"/>
                  </a:schemeClr>
                </a:solidFill>
              </a:defRPr>
            </a:lvl3pPr>
            <a:lvl4pPr marL="1371600" indent="0">
              <a:buNone/>
              <a:defRPr>
                <a:solidFill>
                  <a:schemeClr val="accent3">
                    <a:lumMod val="40000"/>
                    <a:lumOff val="60000"/>
                  </a:schemeClr>
                </a:solidFill>
              </a:defRPr>
            </a:lvl4pPr>
            <a:lvl5pPr marL="1828800" indent="0">
              <a:buNone/>
              <a:defRPr>
                <a:solidFill>
                  <a:schemeClr val="accent3">
                    <a:lumMod val="40000"/>
                    <a:lumOff val="60000"/>
                  </a:schemeClr>
                </a:solidFill>
              </a:defRPr>
            </a:lvl5pPr>
          </a:lstStyle>
          <a:p>
            <a:pPr lvl="0"/>
            <a:r>
              <a:rPr lang="en-US"/>
              <a:t>“Highlight brochure”</a:t>
            </a:r>
          </a:p>
        </p:txBody>
      </p:sp>
    </p:spTree>
    <p:extLst>
      <p:ext uri="{BB962C8B-B14F-4D97-AF65-F5344CB8AC3E}">
        <p14:creationId xmlns:p14="http://schemas.microsoft.com/office/powerpoint/2010/main" val="2044532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ublications 2 covers">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7" name="Picture Placeholder 6"/>
          <p:cNvSpPr>
            <a:spLocks noGrp="1"/>
          </p:cNvSpPr>
          <p:nvPr>
            <p:ph type="pic" sz="quarter" idx="13"/>
          </p:nvPr>
        </p:nvSpPr>
        <p:spPr>
          <a:xfrm>
            <a:off x="8724900" y="1295400"/>
            <a:ext cx="3175000" cy="4508500"/>
          </a:xfrm>
          <a:effectLst>
            <a:outerShdw blurRad="38100" dist="50800" dir="2700000" algn="tl" rotWithShape="0">
              <a:schemeClr val="accent2">
                <a:lumMod val="20000"/>
                <a:lumOff val="80000"/>
                <a:alpha val="80000"/>
              </a:schemeClr>
            </a:outerShdw>
          </a:effectLst>
        </p:spPr>
        <p:txBody>
          <a:bodyPr/>
          <a:lstStyle/>
          <a:p>
            <a:r>
              <a:rPr lang="en-US"/>
              <a:t>Click icon to add picture</a:t>
            </a:r>
          </a:p>
        </p:txBody>
      </p:sp>
      <p:sp>
        <p:nvSpPr>
          <p:cNvPr id="12" name="Picture Placeholder 6"/>
          <p:cNvSpPr>
            <a:spLocks noGrp="1"/>
          </p:cNvSpPr>
          <p:nvPr>
            <p:ph type="pic" sz="quarter" idx="14"/>
          </p:nvPr>
        </p:nvSpPr>
        <p:spPr>
          <a:xfrm>
            <a:off x="5381008" y="1295400"/>
            <a:ext cx="3175000" cy="4508500"/>
          </a:xfrm>
          <a:effectLst>
            <a:outerShdw blurRad="38100" dist="50800" dir="2700000" algn="tl" rotWithShape="0">
              <a:schemeClr val="accent2">
                <a:lumMod val="20000"/>
                <a:lumOff val="80000"/>
                <a:alpha val="80000"/>
              </a:schemeClr>
            </a:outerShdw>
          </a:effectLst>
        </p:spPr>
        <p:txBody>
          <a:bodyPr/>
          <a:lstStyle/>
          <a:p>
            <a:r>
              <a:rPr lang="en-US"/>
              <a:t>Click icon to add picture</a:t>
            </a:r>
          </a:p>
        </p:txBody>
      </p:sp>
      <p:sp>
        <p:nvSpPr>
          <p:cNvPr id="14" name="Content Placeholder 2"/>
          <p:cNvSpPr>
            <a:spLocks noGrp="1"/>
          </p:cNvSpPr>
          <p:nvPr>
            <p:ph idx="1"/>
          </p:nvPr>
        </p:nvSpPr>
        <p:spPr>
          <a:xfrm>
            <a:off x="254000" y="1291771"/>
            <a:ext cx="4959446" cy="48375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Tree>
    <p:extLst>
      <p:ext uri="{BB962C8B-B14F-4D97-AF65-F5344CB8AC3E}">
        <p14:creationId xmlns:p14="http://schemas.microsoft.com/office/powerpoint/2010/main" val="1628378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 Full Frame Picture">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134973 h 6857999"/>
              <a:gd name="connsiteX3" fmla="*/ 12081836 w 12192000"/>
              <a:gd name="connsiteY3" fmla="*/ 6199341 h 6857999"/>
              <a:gd name="connsiteX4" fmla="*/ 10349522 w 12192000"/>
              <a:gd name="connsiteY4" fmla="*/ 6812095 h 6857999"/>
              <a:gd name="connsiteX5" fmla="*/ 10101591 w 12192000"/>
              <a:gd name="connsiteY5" fmla="*/ 6855998 h 6857999"/>
              <a:gd name="connsiteX6" fmla="*/ 10087976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134973"/>
                </a:lnTo>
                <a:lnTo>
                  <a:pt x="12081836" y="6199341"/>
                </a:lnTo>
                <a:cubicBezTo>
                  <a:pt x="11531496" y="6500426"/>
                  <a:pt x="10952572" y="6696796"/>
                  <a:pt x="10349522" y="6812095"/>
                </a:cubicBezTo>
                <a:cubicBezTo>
                  <a:pt x="10267579" y="6827949"/>
                  <a:pt x="10184875" y="6842552"/>
                  <a:pt x="10101591" y="6855998"/>
                </a:cubicBezTo>
                <a:lnTo>
                  <a:pt x="10087976" y="6857999"/>
                </a:lnTo>
                <a:lnTo>
                  <a:pt x="0" y="6857999"/>
                </a:lnTo>
                <a:close/>
              </a:path>
            </a:pathLst>
          </a:custGeom>
        </p:spPr>
        <p:txBody>
          <a:bodyPr wrap="square" anchor="ctr" anchorCtr="0">
            <a:noAutofit/>
          </a:bodyPr>
          <a:lstStyle>
            <a:lvl1pPr marL="0" indent="0" algn="ctr">
              <a:buNone/>
              <a:defRPr/>
            </a:lvl1pPr>
          </a:lstStyle>
          <a:p>
            <a:r>
              <a:rPr lang="fr-BE"/>
              <a:t>Click on the </a:t>
            </a:r>
            <a:r>
              <a:rPr lang="fr-BE" err="1"/>
              <a:t>icon</a:t>
            </a:r>
            <a:r>
              <a:rPr lang="fr-BE"/>
              <a:t> to </a:t>
            </a:r>
            <a:r>
              <a:rPr lang="fr-BE" err="1"/>
              <a:t>add</a:t>
            </a:r>
            <a:r>
              <a:rPr lang="fr-BE"/>
              <a:t> a </a:t>
            </a:r>
            <a:r>
              <a:rPr lang="fr-BE" err="1"/>
              <a:t>picture</a:t>
            </a:r>
            <a:br>
              <a:rPr lang="fr-BE"/>
            </a:br>
            <a:r>
              <a:rPr lang="fr-BE" err="1"/>
              <a:t>Please</a:t>
            </a:r>
            <a:r>
              <a:rPr lang="fr-BE"/>
              <a:t> check </a:t>
            </a:r>
            <a:r>
              <a:rPr lang="fr-BE" err="1"/>
              <a:t>resolution</a:t>
            </a:r>
            <a:endParaRPr lang="en-US"/>
          </a:p>
        </p:txBody>
      </p:sp>
      <p:sp>
        <p:nvSpPr>
          <p:cNvPr id="6" name="Freeform 5"/>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3" name="Footer Placeholder 2"/>
          <p:cNvSpPr>
            <a:spLocks noGrp="1"/>
          </p:cNvSpPr>
          <p:nvPr>
            <p:ph type="ftr" sz="quarter" idx="11"/>
          </p:nvPr>
        </p:nvSpPr>
        <p:spPr/>
        <p:txBody>
          <a:bodyPr/>
          <a:lstStyle>
            <a:lvl1pPr marL="0" algn="l" defTabSz="914400" rtl="0" eaLnBrk="1" latinLnBrk="0" hangingPunct="1">
              <a:defRPr lang="en-US" sz="1100" kern="1200" spc="30" baseline="0" smtClean="0">
                <a:solidFill>
                  <a:schemeClr val="bg1"/>
                </a:solidFill>
                <a:latin typeface="+mj-lt"/>
                <a:ea typeface="+mn-ea"/>
                <a:cs typeface="+mn-cs"/>
              </a:defRPr>
            </a:lvl1pPr>
          </a:lstStyle>
          <a:p>
            <a:r>
              <a:rPr lang="en-US"/>
              <a:t>Maturity Gate – [Project acronym] Project – SESAR Solution [[SESAR Solution #ID] – [TRLn]</a:t>
            </a: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9" name="Slide Number Placeholder 5"/>
          <p:cNvSpPr>
            <a:spLocks noGrp="1"/>
          </p:cNvSpPr>
          <p:nvPr>
            <p:ph type="sldNum" sz="quarter" idx="12"/>
          </p:nvPr>
        </p:nvSpPr>
        <p:spPr>
          <a:xfrm>
            <a:off x="9172574" y="6488230"/>
            <a:ext cx="2743200" cy="365125"/>
          </a:xfrm>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10" name="Title 1"/>
          <p:cNvSpPr>
            <a:spLocks noGrp="1"/>
          </p:cNvSpPr>
          <p:nvPr>
            <p:ph type="title"/>
          </p:nvPr>
        </p:nvSpPr>
        <p:spPr>
          <a:xfrm>
            <a:off x="253999" y="264319"/>
            <a:ext cx="5856515" cy="2624024"/>
          </a:xfrm>
        </p:spPr>
        <p:txBody>
          <a:bodyPr>
            <a:noAutofit/>
          </a:bodyPr>
          <a:lstStyle>
            <a:lvl1pPr>
              <a:defRPr sz="5400"/>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3121" y="192882"/>
            <a:ext cx="1145600" cy="527470"/>
          </a:xfrm>
          <a:prstGeom prst="rect">
            <a:avLst/>
          </a:prstGeom>
        </p:spPr>
      </p:pic>
    </p:spTree>
    <p:extLst>
      <p:ext uri="{BB962C8B-B14F-4D97-AF65-F5344CB8AC3E}">
        <p14:creationId xmlns:p14="http://schemas.microsoft.com/office/powerpoint/2010/main" val="1563841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Publications 1 cover + bckgrd picture">
    <p:spTree>
      <p:nvGrpSpPr>
        <p:cNvPr id="1" name=""/>
        <p:cNvGrpSpPr/>
        <p:nvPr/>
      </p:nvGrpSpPr>
      <p:grpSpPr>
        <a:xfrm>
          <a:off x="0" y="0"/>
          <a:ext cx="0" cy="0"/>
          <a:chOff x="0" y="0"/>
          <a:chExt cx="0" cy="0"/>
        </a:xfrm>
      </p:grpSpPr>
      <p:sp>
        <p:nvSpPr>
          <p:cNvPr id="16" name="Picture Placeholder 15"/>
          <p:cNvSpPr>
            <a:spLocks noGrp="1"/>
          </p:cNvSpPr>
          <p:nvPr>
            <p:ph type="pic" sz="quarter" idx="16" hasCustomPrompt="1"/>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2705973 h 3429000"/>
              <a:gd name="connsiteX3" fmla="*/ 12081836 w 12192000"/>
              <a:gd name="connsiteY3" fmla="*/ 2770341 h 3429000"/>
              <a:gd name="connsiteX4" fmla="*/ 10349522 w 12192000"/>
              <a:gd name="connsiteY4" fmla="*/ 3383095 h 3429000"/>
              <a:gd name="connsiteX5" fmla="*/ 10101591 w 12192000"/>
              <a:gd name="connsiteY5" fmla="*/ 3426998 h 3429000"/>
              <a:gd name="connsiteX6" fmla="*/ 10087969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2705973"/>
                </a:lnTo>
                <a:lnTo>
                  <a:pt x="12081836" y="2770341"/>
                </a:lnTo>
                <a:cubicBezTo>
                  <a:pt x="11531496" y="3071426"/>
                  <a:pt x="10952572" y="3267796"/>
                  <a:pt x="10349522" y="3383095"/>
                </a:cubicBezTo>
                <a:cubicBezTo>
                  <a:pt x="10267579" y="3398949"/>
                  <a:pt x="10184875" y="3413552"/>
                  <a:pt x="10101591" y="3426998"/>
                </a:cubicBezTo>
                <a:lnTo>
                  <a:pt x="10087969" y="3429000"/>
                </a:lnTo>
                <a:lnTo>
                  <a:pt x="0" y="3429000"/>
                </a:lnTo>
                <a:close/>
              </a:path>
            </a:pathLst>
          </a:custGeom>
        </p:spPr>
        <p:txBody>
          <a:bodyPr wrap="square" bIns="612000" anchor="b" anchorCtr="0">
            <a:noAutofit/>
          </a:bodyPr>
          <a:lstStyle>
            <a:lvl1pPr marL="0" indent="0" algn="ctr">
              <a:buNone/>
              <a:defRPr/>
            </a:lvl1pPr>
          </a:lstStyle>
          <a:p>
            <a:r>
              <a:rPr lang="fr-BE"/>
              <a:t>Click to </a:t>
            </a:r>
            <a:r>
              <a:rPr lang="fr-BE" err="1"/>
              <a:t>add</a:t>
            </a:r>
            <a:r>
              <a:rPr lang="fr-BE"/>
              <a:t> </a:t>
            </a:r>
            <a:r>
              <a:rPr lang="fr-BE" err="1"/>
              <a:t>half</a:t>
            </a:r>
            <a:r>
              <a:rPr lang="fr-BE"/>
              <a:t>-page </a:t>
            </a:r>
            <a:r>
              <a:rPr lang="fr-BE" err="1"/>
              <a:t>deco</a:t>
            </a:r>
            <a:r>
              <a:rPr lang="fr-BE"/>
              <a:t> </a:t>
            </a:r>
            <a:r>
              <a:rPr lang="fr-BE" err="1"/>
              <a:t>picture</a:t>
            </a:r>
            <a:endParaRPr lang="en-US"/>
          </a:p>
        </p:txBody>
      </p:sp>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14" name="Content Placeholder 2"/>
          <p:cNvSpPr>
            <a:spLocks noGrp="1"/>
          </p:cNvSpPr>
          <p:nvPr>
            <p:ph idx="1"/>
          </p:nvPr>
        </p:nvSpPr>
        <p:spPr>
          <a:xfrm>
            <a:off x="254000" y="1291771"/>
            <a:ext cx="4959446" cy="48375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11" name="Content Placeholder 2"/>
          <p:cNvSpPr>
            <a:spLocks noGrp="1"/>
          </p:cNvSpPr>
          <p:nvPr>
            <p:ph idx="15" hasCustomPrompt="1"/>
          </p:nvPr>
        </p:nvSpPr>
        <p:spPr>
          <a:xfrm>
            <a:off x="8712200" y="1291771"/>
            <a:ext cx="3144838" cy="4523813"/>
          </a:xfrm>
        </p:spPr>
        <p:txBody>
          <a:bodyPr anchor="t" anchorCtr="0">
            <a:normAutofit/>
          </a:bodyPr>
          <a:lstStyle>
            <a:lvl1pPr marL="0" indent="0">
              <a:buNone/>
              <a:defRPr lang="en-US" sz="2600" kern="1200" dirty="0">
                <a:solidFill>
                  <a:schemeClr val="accent3">
                    <a:lumMod val="60000"/>
                    <a:lumOff val="40000"/>
                  </a:schemeClr>
                </a:solidFill>
                <a:latin typeface="+mn-lt"/>
                <a:ea typeface="+mn-ea"/>
                <a:cs typeface="+mn-cs"/>
              </a:defRPr>
            </a:lvl1pPr>
            <a:lvl2pPr marL="457200" indent="0">
              <a:buNone/>
              <a:defRPr>
                <a:solidFill>
                  <a:schemeClr val="accent3">
                    <a:lumMod val="40000"/>
                    <a:lumOff val="60000"/>
                  </a:schemeClr>
                </a:solidFill>
              </a:defRPr>
            </a:lvl2pPr>
            <a:lvl3pPr marL="914400" indent="0">
              <a:buNone/>
              <a:defRPr>
                <a:solidFill>
                  <a:schemeClr val="accent3">
                    <a:lumMod val="40000"/>
                    <a:lumOff val="60000"/>
                  </a:schemeClr>
                </a:solidFill>
              </a:defRPr>
            </a:lvl3pPr>
            <a:lvl4pPr marL="1371600" indent="0">
              <a:buNone/>
              <a:defRPr>
                <a:solidFill>
                  <a:schemeClr val="accent3">
                    <a:lumMod val="40000"/>
                    <a:lumOff val="60000"/>
                  </a:schemeClr>
                </a:solidFill>
              </a:defRPr>
            </a:lvl4pPr>
            <a:lvl5pPr marL="1828800" indent="0">
              <a:buNone/>
              <a:defRPr>
                <a:solidFill>
                  <a:schemeClr val="accent3">
                    <a:lumMod val="40000"/>
                    <a:lumOff val="60000"/>
                  </a:schemeClr>
                </a:solidFill>
              </a:defRPr>
            </a:lvl5pPr>
          </a:lstStyle>
          <a:p>
            <a:pPr lvl="0"/>
            <a:r>
              <a:rPr lang="en-US"/>
              <a:t>“Highlight brochure”</a:t>
            </a:r>
          </a:p>
        </p:txBody>
      </p:sp>
      <p:sp>
        <p:nvSpPr>
          <p:cNvPr id="12" name="Picture Placeholder 6"/>
          <p:cNvSpPr>
            <a:spLocks noGrp="1"/>
          </p:cNvSpPr>
          <p:nvPr>
            <p:ph type="pic" sz="quarter" idx="14"/>
          </p:nvPr>
        </p:nvSpPr>
        <p:spPr>
          <a:xfrm>
            <a:off x="5381008" y="1295400"/>
            <a:ext cx="3175000" cy="4508500"/>
          </a:xfrm>
          <a:effectLst>
            <a:outerShdw blurRad="38100" dist="50800" dir="2700000" algn="tl" rotWithShape="0">
              <a:schemeClr val="accent2">
                <a:lumMod val="20000"/>
                <a:lumOff val="80000"/>
                <a:alpha val="80000"/>
              </a:schemeClr>
            </a:outerShdw>
          </a:effectLst>
        </p:spPr>
        <p:txBody>
          <a:bodyPr/>
          <a:lstStyle/>
          <a:p>
            <a:r>
              <a:rPr lang="en-US"/>
              <a:t>Click icon to add picture</a:t>
            </a:r>
          </a:p>
        </p:txBody>
      </p:sp>
    </p:spTree>
    <p:extLst>
      <p:ext uri="{BB962C8B-B14F-4D97-AF65-F5344CB8AC3E}">
        <p14:creationId xmlns:p14="http://schemas.microsoft.com/office/powerpoint/2010/main" val="3716232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ublications 2 covers + bckgrd picture">
    <p:spTree>
      <p:nvGrpSpPr>
        <p:cNvPr id="1" name=""/>
        <p:cNvGrpSpPr/>
        <p:nvPr/>
      </p:nvGrpSpPr>
      <p:grpSpPr>
        <a:xfrm>
          <a:off x="0" y="0"/>
          <a:ext cx="0" cy="0"/>
          <a:chOff x="0" y="0"/>
          <a:chExt cx="0" cy="0"/>
        </a:xfrm>
      </p:grpSpPr>
      <p:sp>
        <p:nvSpPr>
          <p:cNvPr id="11" name="Picture Placeholder 10"/>
          <p:cNvSpPr>
            <a:spLocks noGrp="1"/>
          </p:cNvSpPr>
          <p:nvPr>
            <p:ph type="pic" sz="quarter" idx="16" hasCustomPrompt="1"/>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2705973 h 3429000"/>
              <a:gd name="connsiteX3" fmla="*/ 12081836 w 12192000"/>
              <a:gd name="connsiteY3" fmla="*/ 2770341 h 3429000"/>
              <a:gd name="connsiteX4" fmla="*/ 10349522 w 12192000"/>
              <a:gd name="connsiteY4" fmla="*/ 3383095 h 3429000"/>
              <a:gd name="connsiteX5" fmla="*/ 10101591 w 12192000"/>
              <a:gd name="connsiteY5" fmla="*/ 3426998 h 3429000"/>
              <a:gd name="connsiteX6" fmla="*/ 10087969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2705973"/>
                </a:lnTo>
                <a:lnTo>
                  <a:pt x="12081836" y="2770341"/>
                </a:lnTo>
                <a:cubicBezTo>
                  <a:pt x="11531496" y="3071426"/>
                  <a:pt x="10952572" y="3267796"/>
                  <a:pt x="10349522" y="3383095"/>
                </a:cubicBezTo>
                <a:cubicBezTo>
                  <a:pt x="10267579" y="3398949"/>
                  <a:pt x="10184875" y="3413552"/>
                  <a:pt x="10101591" y="3426998"/>
                </a:cubicBezTo>
                <a:lnTo>
                  <a:pt x="10087969" y="3429000"/>
                </a:lnTo>
                <a:lnTo>
                  <a:pt x="0" y="3429000"/>
                </a:lnTo>
                <a:close/>
              </a:path>
            </a:pathLst>
          </a:custGeom>
        </p:spPr>
        <p:txBody>
          <a:bodyPr wrap="square" bIns="612000" anchor="b" anchorCtr="0">
            <a:noAutofit/>
          </a:bodyPr>
          <a:lstStyle>
            <a:lvl1pPr marL="0" indent="0" algn="ctr">
              <a:buNone/>
              <a:defRPr/>
            </a:lvl1pPr>
          </a:lstStyle>
          <a:p>
            <a:r>
              <a:rPr lang="fr-BE"/>
              <a:t>Click to </a:t>
            </a:r>
            <a:r>
              <a:rPr lang="fr-BE" err="1"/>
              <a:t>add</a:t>
            </a:r>
            <a:r>
              <a:rPr lang="fr-BE"/>
              <a:t> </a:t>
            </a:r>
            <a:r>
              <a:rPr lang="fr-BE" err="1"/>
              <a:t>half</a:t>
            </a:r>
            <a:r>
              <a:rPr lang="fr-BE"/>
              <a:t>-page </a:t>
            </a:r>
            <a:r>
              <a:rPr lang="fr-BE" err="1"/>
              <a:t>deco</a:t>
            </a:r>
            <a:r>
              <a:rPr lang="fr-BE"/>
              <a:t> </a:t>
            </a:r>
            <a:r>
              <a:rPr lang="fr-BE" err="1"/>
              <a:t>picture</a:t>
            </a:r>
            <a:endParaRPr lang="en-US"/>
          </a:p>
        </p:txBody>
      </p:sp>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7" name="Picture Placeholder 6"/>
          <p:cNvSpPr>
            <a:spLocks noGrp="1"/>
          </p:cNvSpPr>
          <p:nvPr>
            <p:ph type="pic" sz="quarter" idx="13"/>
          </p:nvPr>
        </p:nvSpPr>
        <p:spPr>
          <a:xfrm>
            <a:off x="8682038" y="1295400"/>
            <a:ext cx="3175000" cy="4508500"/>
          </a:xfrm>
          <a:effectLst>
            <a:outerShdw blurRad="38100" dist="50800" dir="2700000" algn="tl" rotWithShape="0">
              <a:schemeClr val="accent2">
                <a:lumMod val="20000"/>
                <a:lumOff val="80000"/>
                <a:alpha val="80000"/>
              </a:schemeClr>
            </a:outerShdw>
          </a:effectLst>
        </p:spPr>
        <p:txBody>
          <a:bodyPr/>
          <a:lstStyle/>
          <a:p>
            <a:r>
              <a:rPr lang="en-US"/>
              <a:t>Click icon to add picture</a:t>
            </a:r>
          </a:p>
        </p:txBody>
      </p:sp>
      <p:sp>
        <p:nvSpPr>
          <p:cNvPr id="12" name="Picture Placeholder 6"/>
          <p:cNvSpPr>
            <a:spLocks noGrp="1"/>
          </p:cNvSpPr>
          <p:nvPr>
            <p:ph type="pic" sz="quarter" idx="14"/>
          </p:nvPr>
        </p:nvSpPr>
        <p:spPr>
          <a:xfrm>
            <a:off x="5338146" y="1295400"/>
            <a:ext cx="3175000" cy="4508500"/>
          </a:xfrm>
          <a:effectLst>
            <a:outerShdw blurRad="38100" dist="50800" dir="2700000" algn="tl" rotWithShape="0">
              <a:schemeClr val="accent2">
                <a:lumMod val="20000"/>
                <a:lumOff val="80000"/>
                <a:alpha val="80000"/>
              </a:schemeClr>
            </a:outerShdw>
          </a:effectLst>
        </p:spPr>
        <p:txBody>
          <a:bodyPr/>
          <a:lstStyle/>
          <a:p>
            <a:r>
              <a:rPr lang="en-US"/>
              <a:t>Click icon to add picture</a:t>
            </a:r>
          </a:p>
        </p:txBody>
      </p:sp>
      <p:sp>
        <p:nvSpPr>
          <p:cNvPr id="14" name="Content Placeholder 2"/>
          <p:cNvSpPr>
            <a:spLocks noGrp="1"/>
          </p:cNvSpPr>
          <p:nvPr>
            <p:ph idx="1"/>
          </p:nvPr>
        </p:nvSpPr>
        <p:spPr>
          <a:xfrm>
            <a:off x="254000" y="1291771"/>
            <a:ext cx="4939792" cy="48375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Tree>
    <p:extLst>
      <p:ext uri="{BB962C8B-B14F-4D97-AF65-F5344CB8AC3E}">
        <p14:creationId xmlns:p14="http://schemas.microsoft.com/office/powerpoint/2010/main" val="485820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5" name="Freeform 4"/>
          <p:cNvSpPr/>
          <p:nvPr userDrawn="1"/>
        </p:nvSpPr>
        <p:spPr>
          <a:xfrm>
            <a:off x="-4964" y="-9526"/>
            <a:ext cx="12209930" cy="6877050"/>
          </a:xfrm>
          <a:custGeom>
            <a:avLst/>
            <a:gdLst>
              <a:gd name="connsiteX0" fmla="*/ 5419725 w 12211050"/>
              <a:gd name="connsiteY0" fmla="*/ 0 h 6848476"/>
              <a:gd name="connsiteX1" fmla="*/ 12211050 w 12211050"/>
              <a:gd name="connsiteY1" fmla="*/ 0 h 6848476"/>
              <a:gd name="connsiteX2" fmla="*/ 12211050 w 12211050"/>
              <a:gd name="connsiteY2" fmla="*/ 6848476 h 6848476"/>
              <a:gd name="connsiteX3" fmla="*/ 17621 w 12211050"/>
              <a:gd name="connsiteY3" fmla="*/ 6848476 h 6848476"/>
              <a:gd name="connsiteX4" fmla="*/ 0 w 12211050"/>
              <a:gd name="connsiteY4" fmla="*/ 4029075 h 6848476"/>
              <a:gd name="connsiteX0" fmla="*/ 5410200 w 12201525"/>
              <a:gd name="connsiteY0" fmla="*/ 0 h 6848476"/>
              <a:gd name="connsiteX1" fmla="*/ 12201525 w 12201525"/>
              <a:gd name="connsiteY1" fmla="*/ 0 h 6848476"/>
              <a:gd name="connsiteX2" fmla="*/ 12201525 w 12201525"/>
              <a:gd name="connsiteY2" fmla="*/ 6848476 h 6848476"/>
              <a:gd name="connsiteX3" fmla="*/ 8096 w 12201525"/>
              <a:gd name="connsiteY3" fmla="*/ 6848476 h 6848476"/>
              <a:gd name="connsiteX4" fmla="*/ 0 w 12201525"/>
              <a:gd name="connsiteY4" fmla="*/ 4029075 h 6848476"/>
              <a:gd name="connsiteX5" fmla="*/ 5410200 w 12201525"/>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67175 h 6848476"/>
              <a:gd name="connsiteX5" fmla="*/ 5402407 w 12193732"/>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67175 h 6848476"/>
              <a:gd name="connsiteX5" fmla="*/ 5402407 w 12193732"/>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95750 h 6848476"/>
              <a:gd name="connsiteX5" fmla="*/ 5402407 w 12193732"/>
              <a:gd name="connsiteY5" fmla="*/ 0 h 6848476"/>
              <a:gd name="connsiteX0" fmla="*/ 5402748 w 12194073"/>
              <a:gd name="connsiteY0" fmla="*/ 0 h 6848476"/>
              <a:gd name="connsiteX1" fmla="*/ 12194073 w 12194073"/>
              <a:gd name="connsiteY1" fmla="*/ 0 h 6848476"/>
              <a:gd name="connsiteX2" fmla="*/ 12194073 w 12194073"/>
              <a:gd name="connsiteY2" fmla="*/ 6848476 h 6848476"/>
              <a:gd name="connsiteX3" fmla="*/ 644 w 12194073"/>
              <a:gd name="connsiteY3" fmla="*/ 6848476 h 6848476"/>
              <a:gd name="connsiteX4" fmla="*/ 2073 w 12194073"/>
              <a:gd name="connsiteY4" fmla="*/ 4143375 h 6848476"/>
              <a:gd name="connsiteX5" fmla="*/ 5402748 w 12194073"/>
              <a:gd name="connsiteY5" fmla="*/ 0 h 6848476"/>
              <a:gd name="connsiteX0" fmla="*/ 5402748 w 13523669"/>
              <a:gd name="connsiteY0" fmla="*/ 749217 h 7597693"/>
              <a:gd name="connsiteX1" fmla="*/ 13523669 w 13523669"/>
              <a:gd name="connsiteY1" fmla="*/ 0 h 7597693"/>
              <a:gd name="connsiteX2" fmla="*/ 12194073 w 13523669"/>
              <a:gd name="connsiteY2" fmla="*/ 7597693 h 7597693"/>
              <a:gd name="connsiteX3" fmla="*/ 644 w 13523669"/>
              <a:gd name="connsiteY3" fmla="*/ 7597693 h 7597693"/>
              <a:gd name="connsiteX4" fmla="*/ 2073 w 13523669"/>
              <a:gd name="connsiteY4" fmla="*/ 4892592 h 7597693"/>
              <a:gd name="connsiteX5" fmla="*/ 5402748 w 13523669"/>
              <a:gd name="connsiteY5" fmla="*/ 749217 h 7597693"/>
              <a:gd name="connsiteX0" fmla="*/ 5402748 w 13523669"/>
              <a:gd name="connsiteY0" fmla="*/ 749217 h 7608245"/>
              <a:gd name="connsiteX1" fmla="*/ 13523669 w 13523669"/>
              <a:gd name="connsiteY1" fmla="*/ 0 h 7608245"/>
              <a:gd name="connsiteX2" fmla="*/ 13513117 w 13523669"/>
              <a:gd name="connsiteY2" fmla="*/ 7608245 h 7608245"/>
              <a:gd name="connsiteX3" fmla="*/ 644 w 13523669"/>
              <a:gd name="connsiteY3" fmla="*/ 7597693 h 7608245"/>
              <a:gd name="connsiteX4" fmla="*/ 2073 w 13523669"/>
              <a:gd name="connsiteY4" fmla="*/ 4892592 h 7608245"/>
              <a:gd name="connsiteX5" fmla="*/ 5402748 w 13523669"/>
              <a:gd name="connsiteY5" fmla="*/ 749217 h 7608245"/>
              <a:gd name="connsiteX0" fmla="*/ 6384117 w 13523669"/>
              <a:gd name="connsiteY0" fmla="*/ 10552 h 7608245"/>
              <a:gd name="connsiteX1" fmla="*/ 13523669 w 13523669"/>
              <a:gd name="connsiteY1" fmla="*/ 0 h 7608245"/>
              <a:gd name="connsiteX2" fmla="*/ 13513117 w 13523669"/>
              <a:gd name="connsiteY2" fmla="*/ 7608245 h 7608245"/>
              <a:gd name="connsiteX3" fmla="*/ 644 w 13523669"/>
              <a:gd name="connsiteY3" fmla="*/ 7597693 h 7608245"/>
              <a:gd name="connsiteX4" fmla="*/ 2073 w 13523669"/>
              <a:gd name="connsiteY4" fmla="*/ 4892592 h 7608245"/>
              <a:gd name="connsiteX5" fmla="*/ 6384117 w 13523669"/>
              <a:gd name="connsiteY5" fmla="*/ 10552 h 7608245"/>
              <a:gd name="connsiteX0" fmla="*/ 6394669 w 13523669"/>
              <a:gd name="connsiteY0" fmla="*/ 0 h 7618797"/>
              <a:gd name="connsiteX1" fmla="*/ 13523669 w 13523669"/>
              <a:gd name="connsiteY1" fmla="*/ 10552 h 7618797"/>
              <a:gd name="connsiteX2" fmla="*/ 13513117 w 13523669"/>
              <a:gd name="connsiteY2" fmla="*/ 7618797 h 7618797"/>
              <a:gd name="connsiteX3" fmla="*/ 644 w 13523669"/>
              <a:gd name="connsiteY3" fmla="*/ 7608245 h 7618797"/>
              <a:gd name="connsiteX4" fmla="*/ 2073 w 13523669"/>
              <a:gd name="connsiteY4" fmla="*/ 4903144 h 7618797"/>
              <a:gd name="connsiteX5" fmla="*/ 6394669 w 13523669"/>
              <a:gd name="connsiteY5" fmla="*/ 0 h 7618797"/>
              <a:gd name="connsiteX0" fmla="*/ 6394669 w 13523669"/>
              <a:gd name="connsiteY0" fmla="*/ 0 h 7618797"/>
              <a:gd name="connsiteX1" fmla="*/ 13523669 w 13523669"/>
              <a:gd name="connsiteY1" fmla="*/ 10552 h 7618797"/>
              <a:gd name="connsiteX2" fmla="*/ 13513117 w 13523669"/>
              <a:gd name="connsiteY2" fmla="*/ 7618797 h 7618797"/>
              <a:gd name="connsiteX3" fmla="*/ 644 w 13523669"/>
              <a:gd name="connsiteY3" fmla="*/ 7608245 h 7618797"/>
              <a:gd name="connsiteX4" fmla="*/ 2073 w 13523669"/>
              <a:gd name="connsiteY4" fmla="*/ 4903144 h 7618797"/>
              <a:gd name="connsiteX5" fmla="*/ 6394669 w 13523669"/>
              <a:gd name="connsiteY5" fmla="*/ 0 h 7618797"/>
              <a:gd name="connsiteX0" fmla="*/ 6397873 w 13526873"/>
              <a:gd name="connsiteY0" fmla="*/ 0 h 7618797"/>
              <a:gd name="connsiteX1" fmla="*/ 13526873 w 13526873"/>
              <a:gd name="connsiteY1" fmla="*/ 10552 h 7618797"/>
              <a:gd name="connsiteX2" fmla="*/ 13516321 w 13526873"/>
              <a:gd name="connsiteY2" fmla="*/ 7618797 h 7618797"/>
              <a:gd name="connsiteX3" fmla="*/ 3848 w 13526873"/>
              <a:gd name="connsiteY3" fmla="*/ 7608245 h 7618797"/>
              <a:gd name="connsiteX4" fmla="*/ 0 w 13526873"/>
              <a:gd name="connsiteY4" fmla="*/ 4913696 h 7618797"/>
              <a:gd name="connsiteX5" fmla="*/ 6397873 w 13526873"/>
              <a:gd name="connsiteY5" fmla="*/ 0 h 7618797"/>
              <a:gd name="connsiteX0" fmla="*/ 6397873 w 13526873"/>
              <a:gd name="connsiteY0" fmla="*/ 0 h 7618797"/>
              <a:gd name="connsiteX1" fmla="*/ 13526873 w 13526873"/>
              <a:gd name="connsiteY1" fmla="*/ 10552 h 7618797"/>
              <a:gd name="connsiteX2" fmla="*/ 13516321 w 13526873"/>
              <a:gd name="connsiteY2" fmla="*/ 7618797 h 7618797"/>
              <a:gd name="connsiteX3" fmla="*/ 3848 w 13526873"/>
              <a:gd name="connsiteY3" fmla="*/ 7608245 h 7618797"/>
              <a:gd name="connsiteX4" fmla="*/ 0 w 13526873"/>
              <a:gd name="connsiteY4" fmla="*/ 4913696 h 7618797"/>
              <a:gd name="connsiteX5" fmla="*/ 6397873 w 13526873"/>
              <a:gd name="connsiteY5" fmla="*/ 0 h 761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6873" h="7618797">
                <a:moveTo>
                  <a:pt x="6397873" y="0"/>
                </a:moveTo>
                <a:lnTo>
                  <a:pt x="13526873" y="10552"/>
                </a:lnTo>
                <a:cubicBezTo>
                  <a:pt x="13523356" y="2546634"/>
                  <a:pt x="13519838" y="5082715"/>
                  <a:pt x="13516321" y="7618797"/>
                </a:cubicBezTo>
                <a:lnTo>
                  <a:pt x="3848" y="7608245"/>
                </a:lnTo>
                <a:cubicBezTo>
                  <a:pt x="1149" y="6668445"/>
                  <a:pt x="2699" y="5853496"/>
                  <a:pt x="0" y="4913696"/>
                </a:cubicBezTo>
                <a:lnTo>
                  <a:pt x="6397873" y="0"/>
                </a:lnTo>
                <a:close/>
              </a:path>
            </a:pathLst>
          </a:custGeom>
          <a:gradFill flip="none" rotWithShape="1">
            <a:gsLst>
              <a:gs pos="0">
                <a:srgbClr val="0065A1"/>
              </a:gs>
              <a:gs pos="93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10" name="Picture 9"/>
          <p:cNvPicPr>
            <a:picLocks noChangeAspect="1"/>
          </p:cNvPicPr>
          <p:nvPr userDrawn="1"/>
        </p:nvPicPr>
        <p:blipFill>
          <a:blip r:embed="rId2"/>
          <a:stretch>
            <a:fillRect/>
          </a:stretch>
        </p:blipFill>
        <p:spPr>
          <a:xfrm>
            <a:off x="0" y="4310923"/>
            <a:ext cx="12192000" cy="2342946"/>
          </a:xfrm>
          <a:prstGeom prst="rect">
            <a:avLst/>
          </a:prstGeom>
        </p:spPr>
      </p:pic>
      <p:sp>
        <p:nvSpPr>
          <p:cNvPr id="7" name="Isosceles Triangle 2"/>
          <p:cNvSpPr/>
          <p:nvPr userDrawn="1"/>
        </p:nvSpPr>
        <p:spPr>
          <a:xfrm rot="5400000">
            <a:off x="-284775" y="2200845"/>
            <a:ext cx="1831303" cy="1257854"/>
          </a:xfrm>
          <a:custGeom>
            <a:avLst/>
            <a:gdLst>
              <a:gd name="connsiteX0" fmla="*/ 0 w 2171700"/>
              <a:gd name="connsiteY0" fmla="*/ 1872155 h 1872155"/>
              <a:gd name="connsiteX1" fmla="*/ 1085850 w 2171700"/>
              <a:gd name="connsiteY1" fmla="*/ 0 h 1872155"/>
              <a:gd name="connsiteX2" fmla="*/ 2171700 w 2171700"/>
              <a:gd name="connsiteY2" fmla="*/ 1872155 h 1872155"/>
              <a:gd name="connsiteX3" fmla="*/ 0 w 2171700"/>
              <a:gd name="connsiteY3" fmla="*/ 1872155 h 1872155"/>
              <a:gd name="connsiteX0" fmla="*/ 0 w 2171700"/>
              <a:gd name="connsiteY0" fmla="*/ 691055 h 691055"/>
              <a:gd name="connsiteX1" fmla="*/ 1009649 w 2171700"/>
              <a:gd name="connsiteY1" fmla="*/ 0 h 691055"/>
              <a:gd name="connsiteX2" fmla="*/ 2171700 w 2171700"/>
              <a:gd name="connsiteY2" fmla="*/ 691055 h 691055"/>
              <a:gd name="connsiteX3" fmla="*/ 0 w 2171700"/>
              <a:gd name="connsiteY3" fmla="*/ 691055 h 691055"/>
              <a:gd name="connsiteX0" fmla="*/ 0 w 2171700"/>
              <a:gd name="connsiteY0" fmla="*/ 1395905 h 1395905"/>
              <a:gd name="connsiteX1" fmla="*/ 1162052 w 2171700"/>
              <a:gd name="connsiteY1" fmla="*/ 0 h 1395905"/>
              <a:gd name="connsiteX2" fmla="*/ 2171700 w 2171700"/>
              <a:gd name="connsiteY2" fmla="*/ 1395905 h 1395905"/>
              <a:gd name="connsiteX3" fmla="*/ 0 w 2171700"/>
              <a:gd name="connsiteY3" fmla="*/ 1395905 h 1395905"/>
              <a:gd name="connsiteX0" fmla="*/ 0 w 1771650"/>
              <a:gd name="connsiteY0" fmla="*/ 1395905 h 1395905"/>
              <a:gd name="connsiteX1" fmla="*/ 762002 w 1771650"/>
              <a:gd name="connsiteY1" fmla="*/ 0 h 1395905"/>
              <a:gd name="connsiteX2" fmla="*/ 1771650 w 1771650"/>
              <a:gd name="connsiteY2" fmla="*/ 1395905 h 1395905"/>
              <a:gd name="connsiteX3" fmla="*/ 0 w 1771650"/>
              <a:gd name="connsiteY3" fmla="*/ 1395905 h 1395905"/>
              <a:gd name="connsiteX0" fmla="*/ 0 w 2000250"/>
              <a:gd name="connsiteY0" fmla="*/ 1376855 h 1395905"/>
              <a:gd name="connsiteX1" fmla="*/ 990602 w 2000250"/>
              <a:gd name="connsiteY1" fmla="*/ 0 h 1395905"/>
              <a:gd name="connsiteX2" fmla="*/ 2000250 w 2000250"/>
              <a:gd name="connsiteY2" fmla="*/ 1395905 h 1395905"/>
              <a:gd name="connsiteX3" fmla="*/ 0 w 2000250"/>
              <a:gd name="connsiteY3" fmla="*/ 1376855 h 1395905"/>
              <a:gd name="connsiteX0" fmla="*/ 0 w 2000249"/>
              <a:gd name="connsiteY0" fmla="*/ 1376855 h 1395905"/>
              <a:gd name="connsiteX1" fmla="*/ 990601 w 2000249"/>
              <a:gd name="connsiteY1" fmla="*/ 0 h 1395905"/>
              <a:gd name="connsiteX2" fmla="*/ 2000249 w 2000249"/>
              <a:gd name="connsiteY2" fmla="*/ 1395905 h 1395905"/>
              <a:gd name="connsiteX3" fmla="*/ 0 w 2000249"/>
              <a:gd name="connsiteY3" fmla="*/ 1376855 h 1395905"/>
              <a:gd name="connsiteX0" fmla="*/ 0 w 2000249"/>
              <a:gd name="connsiteY0" fmla="*/ 1376855 h 1395905"/>
              <a:gd name="connsiteX1" fmla="*/ 978694 w 2000249"/>
              <a:gd name="connsiteY1" fmla="*/ 0 h 1395905"/>
              <a:gd name="connsiteX2" fmla="*/ 2000249 w 2000249"/>
              <a:gd name="connsiteY2" fmla="*/ 1395905 h 1395905"/>
              <a:gd name="connsiteX3" fmla="*/ 0 w 2000249"/>
              <a:gd name="connsiteY3" fmla="*/ 1376855 h 1395905"/>
              <a:gd name="connsiteX0" fmla="*/ 0 w 2021681"/>
              <a:gd name="connsiteY0" fmla="*/ 1376855 h 1393524"/>
              <a:gd name="connsiteX1" fmla="*/ 978694 w 2021681"/>
              <a:gd name="connsiteY1" fmla="*/ 0 h 1393524"/>
              <a:gd name="connsiteX2" fmla="*/ 2021681 w 2021681"/>
              <a:gd name="connsiteY2" fmla="*/ 1393524 h 1393524"/>
              <a:gd name="connsiteX3" fmla="*/ 0 w 2021681"/>
              <a:gd name="connsiteY3" fmla="*/ 1376855 h 1393524"/>
              <a:gd name="connsiteX0" fmla="*/ 0 w 2024062"/>
              <a:gd name="connsiteY0" fmla="*/ 1395905 h 1395905"/>
              <a:gd name="connsiteX1" fmla="*/ 981075 w 2024062"/>
              <a:gd name="connsiteY1" fmla="*/ 0 h 1395905"/>
              <a:gd name="connsiteX2" fmla="*/ 2024062 w 2024062"/>
              <a:gd name="connsiteY2" fmla="*/ 1393524 h 1395905"/>
              <a:gd name="connsiteX3" fmla="*/ 0 w 2024062"/>
              <a:gd name="connsiteY3" fmla="*/ 1395905 h 1395905"/>
              <a:gd name="connsiteX0" fmla="*/ 0 w 2028824"/>
              <a:gd name="connsiteY0" fmla="*/ 1393524 h 1393524"/>
              <a:gd name="connsiteX1" fmla="*/ 985837 w 2028824"/>
              <a:gd name="connsiteY1" fmla="*/ 0 h 1393524"/>
              <a:gd name="connsiteX2" fmla="*/ 2028824 w 2028824"/>
              <a:gd name="connsiteY2" fmla="*/ 1393524 h 1393524"/>
              <a:gd name="connsiteX3" fmla="*/ 0 w 2028824"/>
              <a:gd name="connsiteY3" fmla="*/ 1393524 h 1393524"/>
            </a:gdLst>
            <a:ahLst/>
            <a:cxnLst>
              <a:cxn ang="0">
                <a:pos x="connsiteX0" y="connsiteY0"/>
              </a:cxn>
              <a:cxn ang="0">
                <a:pos x="connsiteX1" y="connsiteY1"/>
              </a:cxn>
              <a:cxn ang="0">
                <a:pos x="connsiteX2" y="connsiteY2"/>
              </a:cxn>
              <a:cxn ang="0">
                <a:pos x="connsiteX3" y="connsiteY3"/>
              </a:cxn>
            </a:cxnLst>
            <a:rect l="l" t="t" r="r" b="b"/>
            <a:pathLst>
              <a:path w="2028824" h="1393524">
                <a:moveTo>
                  <a:pt x="0" y="1393524"/>
                </a:moveTo>
                <a:lnTo>
                  <a:pt x="985837" y="0"/>
                </a:lnTo>
                <a:lnTo>
                  <a:pt x="2028824" y="1393524"/>
                </a:lnTo>
                <a:lnTo>
                  <a:pt x="0" y="13935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itle 1"/>
          <p:cNvSpPr txBox="1">
            <a:spLocks/>
          </p:cNvSpPr>
          <p:nvPr userDrawn="1"/>
        </p:nvSpPr>
        <p:spPr>
          <a:xfrm>
            <a:off x="4541626" y="2308194"/>
            <a:ext cx="3108748" cy="1959006"/>
          </a:xfrm>
          <a:prstGeom prst="rect">
            <a:avLst/>
          </a:prstGeom>
          <a:ln w="25400">
            <a:noFill/>
          </a:ln>
        </p:spPr>
        <p:txBody>
          <a:bodyPr vert="horz" lIns="90000" tIns="144000" rIns="144000" bIns="144000" rtlCol="0" anchor="t" anchorCtr="0">
            <a:normAutofit/>
          </a:bodyPr>
          <a:lstStyle>
            <a:lvl1pPr algn="l" defTabSz="914400" rtl="0" eaLnBrk="1" latinLnBrk="0" hangingPunct="1">
              <a:lnSpc>
                <a:spcPct val="90000"/>
              </a:lnSpc>
              <a:spcBef>
                <a:spcPct val="0"/>
              </a:spcBef>
              <a:buNone/>
              <a:defRPr sz="4400" b="1" kern="1200" spc="30" baseline="0">
                <a:solidFill>
                  <a:schemeClr val="bg1"/>
                </a:solidFill>
                <a:latin typeface="+mn-lt"/>
                <a:ea typeface="+mj-ea"/>
                <a:cs typeface="+mj-cs"/>
              </a:defRPr>
            </a:lvl1pPr>
          </a:lstStyle>
          <a:p>
            <a:pPr algn="ctr"/>
            <a:r>
              <a:rPr lang="en-US"/>
              <a:t>Thank you!</a:t>
            </a:r>
          </a:p>
        </p:txBody>
      </p:sp>
      <p:sp>
        <p:nvSpPr>
          <p:cNvPr id="8" name="Picture Placeholder 3"/>
          <p:cNvSpPr>
            <a:spLocks noGrp="1"/>
          </p:cNvSpPr>
          <p:nvPr>
            <p:ph type="pic" sz="quarter" idx="10" hasCustomPrompt="1"/>
          </p:nvPr>
        </p:nvSpPr>
        <p:spPr>
          <a:xfrm>
            <a:off x="322263" y="220133"/>
            <a:ext cx="2852737" cy="1490134"/>
          </a:xfrm>
        </p:spPr>
        <p:txBody>
          <a:bodyPr anchor="ctr" anchorCtr="0"/>
          <a:lstStyle>
            <a:lvl1pPr marL="0" indent="0" algn="ctr">
              <a:buNone/>
              <a:defRPr lang="en-US" b="0" i="0" smtClean="0">
                <a:solidFill>
                  <a:schemeClr val="tx1"/>
                </a:solidFill>
                <a:effectLst/>
              </a:defRPr>
            </a:lvl1pPr>
          </a:lstStyle>
          <a:p>
            <a:r>
              <a:rPr lang="fr-BE"/>
              <a:t>Click </a:t>
            </a:r>
            <a:r>
              <a:rPr lang="fr-BE" err="1"/>
              <a:t>icon</a:t>
            </a:r>
            <a:r>
              <a:rPr lang="fr-BE"/>
              <a:t> to insert </a:t>
            </a:r>
            <a:r>
              <a:rPr lang="en-US" b="0" i="0">
                <a:solidFill>
                  <a:srgbClr val="242424"/>
                </a:solidFill>
                <a:effectLst/>
                <a:latin typeface="Segoe UI" panose="020B0502040204020203" pitchFamily="34" charset="0"/>
              </a:rPr>
              <a:t>PROJECT LOGO</a:t>
            </a:r>
            <a:endParaRPr lang="en-US"/>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10281" y="5968531"/>
            <a:ext cx="1874068" cy="621787"/>
          </a:xfrm>
          <a:prstGeom prst="rect">
            <a:avLst/>
          </a:prstGeom>
        </p:spPr>
      </p:pic>
      <p:pic>
        <p:nvPicPr>
          <p:cNvPr id="12" name="Content Placeholder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5915" y="5841183"/>
            <a:ext cx="1452404" cy="668733"/>
          </a:xfrm>
          <a:prstGeom prst="rect">
            <a:avLst/>
          </a:prstGeom>
        </p:spPr>
      </p:pic>
    </p:spTree>
    <p:extLst>
      <p:ext uri="{BB962C8B-B14F-4D97-AF65-F5344CB8AC3E}">
        <p14:creationId xmlns:p14="http://schemas.microsoft.com/office/powerpoint/2010/main" val="27881427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1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5" name="Freeform 4"/>
          <p:cNvSpPr/>
          <p:nvPr userDrawn="1"/>
        </p:nvSpPr>
        <p:spPr>
          <a:xfrm>
            <a:off x="-4964" y="-9526"/>
            <a:ext cx="12209930" cy="6877050"/>
          </a:xfrm>
          <a:custGeom>
            <a:avLst/>
            <a:gdLst>
              <a:gd name="connsiteX0" fmla="*/ 5419725 w 12211050"/>
              <a:gd name="connsiteY0" fmla="*/ 0 h 6848476"/>
              <a:gd name="connsiteX1" fmla="*/ 12211050 w 12211050"/>
              <a:gd name="connsiteY1" fmla="*/ 0 h 6848476"/>
              <a:gd name="connsiteX2" fmla="*/ 12211050 w 12211050"/>
              <a:gd name="connsiteY2" fmla="*/ 6848476 h 6848476"/>
              <a:gd name="connsiteX3" fmla="*/ 17621 w 12211050"/>
              <a:gd name="connsiteY3" fmla="*/ 6848476 h 6848476"/>
              <a:gd name="connsiteX4" fmla="*/ 0 w 12211050"/>
              <a:gd name="connsiteY4" fmla="*/ 4029075 h 6848476"/>
              <a:gd name="connsiteX0" fmla="*/ 5410200 w 12201525"/>
              <a:gd name="connsiteY0" fmla="*/ 0 h 6848476"/>
              <a:gd name="connsiteX1" fmla="*/ 12201525 w 12201525"/>
              <a:gd name="connsiteY1" fmla="*/ 0 h 6848476"/>
              <a:gd name="connsiteX2" fmla="*/ 12201525 w 12201525"/>
              <a:gd name="connsiteY2" fmla="*/ 6848476 h 6848476"/>
              <a:gd name="connsiteX3" fmla="*/ 8096 w 12201525"/>
              <a:gd name="connsiteY3" fmla="*/ 6848476 h 6848476"/>
              <a:gd name="connsiteX4" fmla="*/ 0 w 12201525"/>
              <a:gd name="connsiteY4" fmla="*/ 4029075 h 6848476"/>
              <a:gd name="connsiteX5" fmla="*/ 5410200 w 12201525"/>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67175 h 6848476"/>
              <a:gd name="connsiteX5" fmla="*/ 5402407 w 12193732"/>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67175 h 6848476"/>
              <a:gd name="connsiteX5" fmla="*/ 5402407 w 12193732"/>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95750 h 6848476"/>
              <a:gd name="connsiteX5" fmla="*/ 5402407 w 12193732"/>
              <a:gd name="connsiteY5" fmla="*/ 0 h 6848476"/>
              <a:gd name="connsiteX0" fmla="*/ 5402748 w 12194073"/>
              <a:gd name="connsiteY0" fmla="*/ 0 h 6848476"/>
              <a:gd name="connsiteX1" fmla="*/ 12194073 w 12194073"/>
              <a:gd name="connsiteY1" fmla="*/ 0 h 6848476"/>
              <a:gd name="connsiteX2" fmla="*/ 12194073 w 12194073"/>
              <a:gd name="connsiteY2" fmla="*/ 6848476 h 6848476"/>
              <a:gd name="connsiteX3" fmla="*/ 644 w 12194073"/>
              <a:gd name="connsiteY3" fmla="*/ 6848476 h 6848476"/>
              <a:gd name="connsiteX4" fmla="*/ 2073 w 12194073"/>
              <a:gd name="connsiteY4" fmla="*/ 4143375 h 6848476"/>
              <a:gd name="connsiteX5" fmla="*/ 5402748 w 12194073"/>
              <a:gd name="connsiteY5" fmla="*/ 0 h 6848476"/>
              <a:gd name="connsiteX0" fmla="*/ 5402748 w 13523669"/>
              <a:gd name="connsiteY0" fmla="*/ 749217 h 7597693"/>
              <a:gd name="connsiteX1" fmla="*/ 13523669 w 13523669"/>
              <a:gd name="connsiteY1" fmla="*/ 0 h 7597693"/>
              <a:gd name="connsiteX2" fmla="*/ 12194073 w 13523669"/>
              <a:gd name="connsiteY2" fmla="*/ 7597693 h 7597693"/>
              <a:gd name="connsiteX3" fmla="*/ 644 w 13523669"/>
              <a:gd name="connsiteY3" fmla="*/ 7597693 h 7597693"/>
              <a:gd name="connsiteX4" fmla="*/ 2073 w 13523669"/>
              <a:gd name="connsiteY4" fmla="*/ 4892592 h 7597693"/>
              <a:gd name="connsiteX5" fmla="*/ 5402748 w 13523669"/>
              <a:gd name="connsiteY5" fmla="*/ 749217 h 7597693"/>
              <a:gd name="connsiteX0" fmla="*/ 5402748 w 13523669"/>
              <a:gd name="connsiteY0" fmla="*/ 749217 h 7608245"/>
              <a:gd name="connsiteX1" fmla="*/ 13523669 w 13523669"/>
              <a:gd name="connsiteY1" fmla="*/ 0 h 7608245"/>
              <a:gd name="connsiteX2" fmla="*/ 13513117 w 13523669"/>
              <a:gd name="connsiteY2" fmla="*/ 7608245 h 7608245"/>
              <a:gd name="connsiteX3" fmla="*/ 644 w 13523669"/>
              <a:gd name="connsiteY3" fmla="*/ 7597693 h 7608245"/>
              <a:gd name="connsiteX4" fmla="*/ 2073 w 13523669"/>
              <a:gd name="connsiteY4" fmla="*/ 4892592 h 7608245"/>
              <a:gd name="connsiteX5" fmla="*/ 5402748 w 13523669"/>
              <a:gd name="connsiteY5" fmla="*/ 749217 h 7608245"/>
              <a:gd name="connsiteX0" fmla="*/ 6384117 w 13523669"/>
              <a:gd name="connsiteY0" fmla="*/ 10552 h 7608245"/>
              <a:gd name="connsiteX1" fmla="*/ 13523669 w 13523669"/>
              <a:gd name="connsiteY1" fmla="*/ 0 h 7608245"/>
              <a:gd name="connsiteX2" fmla="*/ 13513117 w 13523669"/>
              <a:gd name="connsiteY2" fmla="*/ 7608245 h 7608245"/>
              <a:gd name="connsiteX3" fmla="*/ 644 w 13523669"/>
              <a:gd name="connsiteY3" fmla="*/ 7597693 h 7608245"/>
              <a:gd name="connsiteX4" fmla="*/ 2073 w 13523669"/>
              <a:gd name="connsiteY4" fmla="*/ 4892592 h 7608245"/>
              <a:gd name="connsiteX5" fmla="*/ 6384117 w 13523669"/>
              <a:gd name="connsiteY5" fmla="*/ 10552 h 7608245"/>
              <a:gd name="connsiteX0" fmla="*/ 6394669 w 13523669"/>
              <a:gd name="connsiteY0" fmla="*/ 0 h 7618797"/>
              <a:gd name="connsiteX1" fmla="*/ 13523669 w 13523669"/>
              <a:gd name="connsiteY1" fmla="*/ 10552 h 7618797"/>
              <a:gd name="connsiteX2" fmla="*/ 13513117 w 13523669"/>
              <a:gd name="connsiteY2" fmla="*/ 7618797 h 7618797"/>
              <a:gd name="connsiteX3" fmla="*/ 644 w 13523669"/>
              <a:gd name="connsiteY3" fmla="*/ 7608245 h 7618797"/>
              <a:gd name="connsiteX4" fmla="*/ 2073 w 13523669"/>
              <a:gd name="connsiteY4" fmla="*/ 4903144 h 7618797"/>
              <a:gd name="connsiteX5" fmla="*/ 6394669 w 13523669"/>
              <a:gd name="connsiteY5" fmla="*/ 0 h 7618797"/>
              <a:gd name="connsiteX0" fmla="*/ 6394669 w 13523669"/>
              <a:gd name="connsiteY0" fmla="*/ 0 h 7618797"/>
              <a:gd name="connsiteX1" fmla="*/ 13523669 w 13523669"/>
              <a:gd name="connsiteY1" fmla="*/ 10552 h 7618797"/>
              <a:gd name="connsiteX2" fmla="*/ 13513117 w 13523669"/>
              <a:gd name="connsiteY2" fmla="*/ 7618797 h 7618797"/>
              <a:gd name="connsiteX3" fmla="*/ 644 w 13523669"/>
              <a:gd name="connsiteY3" fmla="*/ 7608245 h 7618797"/>
              <a:gd name="connsiteX4" fmla="*/ 2073 w 13523669"/>
              <a:gd name="connsiteY4" fmla="*/ 4903144 h 7618797"/>
              <a:gd name="connsiteX5" fmla="*/ 6394669 w 13523669"/>
              <a:gd name="connsiteY5" fmla="*/ 0 h 7618797"/>
              <a:gd name="connsiteX0" fmla="*/ 6397873 w 13526873"/>
              <a:gd name="connsiteY0" fmla="*/ 0 h 7618797"/>
              <a:gd name="connsiteX1" fmla="*/ 13526873 w 13526873"/>
              <a:gd name="connsiteY1" fmla="*/ 10552 h 7618797"/>
              <a:gd name="connsiteX2" fmla="*/ 13516321 w 13526873"/>
              <a:gd name="connsiteY2" fmla="*/ 7618797 h 7618797"/>
              <a:gd name="connsiteX3" fmla="*/ 3848 w 13526873"/>
              <a:gd name="connsiteY3" fmla="*/ 7608245 h 7618797"/>
              <a:gd name="connsiteX4" fmla="*/ 0 w 13526873"/>
              <a:gd name="connsiteY4" fmla="*/ 4913696 h 7618797"/>
              <a:gd name="connsiteX5" fmla="*/ 6397873 w 13526873"/>
              <a:gd name="connsiteY5" fmla="*/ 0 h 7618797"/>
              <a:gd name="connsiteX0" fmla="*/ 6397873 w 13526873"/>
              <a:gd name="connsiteY0" fmla="*/ 0 h 7618797"/>
              <a:gd name="connsiteX1" fmla="*/ 13526873 w 13526873"/>
              <a:gd name="connsiteY1" fmla="*/ 10552 h 7618797"/>
              <a:gd name="connsiteX2" fmla="*/ 13516321 w 13526873"/>
              <a:gd name="connsiteY2" fmla="*/ 7618797 h 7618797"/>
              <a:gd name="connsiteX3" fmla="*/ 3848 w 13526873"/>
              <a:gd name="connsiteY3" fmla="*/ 7608245 h 7618797"/>
              <a:gd name="connsiteX4" fmla="*/ 0 w 13526873"/>
              <a:gd name="connsiteY4" fmla="*/ 4913696 h 7618797"/>
              <a:gd name="connsiteX5" fmla="*/ 6397873 w 13526873"/>
              <a:gd name="connsiteY5" fmla="*/ 0 h 761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6873" h="7618797">
                <a:moveTo>
                  <a:pt x="6397873" y="0"/>
                </a:moveTo>
                <a:lnTo>
                  <a:pt x="13526873" y="10552"/>
                </a:lnTo>
                <a:cubicBezTo>
                  <a:pt x="13523356" y="2546634"/>
                  <a:pt x="13519838" y="5082715"/>
                  <a:pt x="13516321" y="7618797"/>
                </a:cubicBezTo>
                <a:lnTo>
                  <a:pt x="3848" y="7608245"/>
                </a:lnTo>
                <a:cubicBezTo>
                  <a:pt x="1149" y="6668445"/>
                  <a:pt x="2699" y="5853496"/>
                  <a:pt x="0" y="4913696"/>
                </a:cubicBezTo>
                <a:lnTo>
                  <a:pt x="6397873" y="0"/>
                </a:lnTo>
                <a:close/>
              </a:path>
            </a:pathLst>
          </a:custGeom>
          <a:gradFill flip="none" rotWithShape="1">
            <a:gsLst>
              <a:gs pos="0">
                <a:srgbClr val="0065A1"/>
              </a:gs>
              <a:gs pos="93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10" name="Picture 9"/>
          <p:cNvPicPr>
            <a:picLocks noChangeAspect="1"/>
          </p:cNvPicPr>
          <p:nvPr userDrawn="1"/>
        </p:nvPicPr>
        <p:blipFill>
          <a:blip r:embed="rId2"/>
          <a:stretch>
            <a:fillRect/>
          </a:stretch>
        </p:blipFill>
        <p:spPr>
          <a:xfrm>
            <a:off x="0" y="4310923"/>
            <a:ext cx="12192000" cy="2342946"/>
          </a:xfrm>
          <a:prstGeom prst="rect">
            <a:avLst/>
          </a:prstGeom>
        </p:spPr>
      </p:pic>
      <p:sp>
        <p:nvSpPr>
          <p:cNvPr id="7" name="Isosceles Triangle 2"/>
          <p:cNvSpPr/>
          <p:nvPr userDrawn="1"/>
        </p:nvSpPr>
        <p:spPr>
          <a:xfrm rot="5400000">
            <a:off x="-284775" y="2200845"/>
            <a:ext cx="1831303" cy="1257854"/>
          </a:xfrm>
          <a:custGeom>
            <a:avLst/>
            <a:gdLst>
              <a:gd name="connsiteX0" fmla="*/ 0 w 2171700"/>
              <a:gd name="connsiteY0" fmla="*/ 1872155 h 1872155"/>
              <a:gd name="connsiteX1" fmla="*/ 1085850 w 2171700"/>
              <a:gd name="connsiteY1" fmla="*/ 0 h 1872155"/>
              <a:gd name="connsiteX2" fmla="*/ 2171700 w 2171700"/>
              <a:gd name="connsiteY2" fmla="*/ 1872155 h 1872155"/>
              <a:gd name="connsiteX3" fmla="*/ 0 w 2171700"/>
              <a:gd name="connsiteY3" fmla="*/ 1872155 h 1872155"/>
              <a:gd name="connsiteX0" fmla="*/ 0 w 2171700"/>
              <a:gd name="connsiteY0" fmla="*/ 691055 h 691055"/>
              <a:gd name="connsiteX1" fmla="*/ 1009649 w 2171700"/>
              <a:gd name="connsiteY1" fmla="*/ 0 h 691055"/>
              <a:gd name="connsiteX2" fmla="*/ 2171700 w 2171700"/>
              <a:gd name="connsiteY2" fmla="*/ 691055 h 691055"/>
              <a:gd name="connsiteX3" fmla="*/ 0 w 2171700"/>
              <a:gd name="connsiteY3" fmla="*/ 691055 h 691055"/>
              <a:gd name="connsiteX0" fmla="*/ 0 w 2171700"/>
              <a:gd name="connsiteY0" fmla="*/ 1395905 h 1395905"/>
              <a:gd name="connsiteX1" fmla="*/ 1162052 w 2171700"/>
              <a:gd name="connsiteY1" fmla="*/ 0 h 1395905"/>
              <a:gd name="connsiteX2" fmla="*/ 2171700 w 2171700"/>
              <a:gd name="connsiteY2" fmla="*/ 1395905 h 1395905"/>
              <a:gd name="connsiteX3" fmla="*/ 0 w 2171700"/>
              <a:gd name="connsiteY3" fmla="*/ 1395905 h 1395905"/>
              <a:gd name="connsiteX0" fmla="*/ 0 w 1771650"/>
              <a:gd name="connsiteY0" fmla="*/ 1395905 h 1395905"/>
              <a:gd name="connsiteX1" fmla="*/ 762002 w 1771650"/>
              <a:gd name="connsiteY1" fmla="*/ 0 h 1395905"/>
              <a:gd name="connsiteX2" fmla="*/ 1771650 w 1771650"/>
              <a:gd name="connsiteY2" fmla="*/ 1395905 h 1395905"/>
              <a:gd name="connsiteX3" fmla="*/ 0 w 1771650"/>
              <a:gd name="connsiteY3" fmla="*/ 1395905 h 1395905"/>
              <a:gd name="connsiteX0" fmla="*/ 0 w 2000250"/>
              <a:gd name="connsiteY0" fmla="*/ 1376855 h 1395905"/>
              <a:gd name="connsiteX1" fmla="*/ 990602 w 2000250"/>
              <a:gd name="connsiteY1" fmla="*/ 0 h 1395905"/>
              <a:gd name="connsiteX2" fmla="*/ 2000250 w 2000250"/>
              <a:gd name="connsiteY2" fmla="*/ 1395905 h 1395905"/>
              <a:gd name="connsiteX3" fmla="*/ 0 w 2000250"/>
              <a:gd name="connsiteY3" fmla="*/ 1376855 h 1395905"/>
              <a:gd name="connsiteX0" fmla="*/ 0 w 2000249"/>
              <a:gd name="connsiteY0" fmla="*/ 1376855 h 1395905"/>
              <a:gd name="connsiteX1" fmla="*/ 990601 w 2000249"/>
              <a:gd name="connsiteY1" fmla="*/ 0 h 1395905"/>
              <a:gd name="connsiteX2" fmla="*/ 2000249 w 2000249"/>
              <a:gd name="connsiteY2" fmla="*/ 1395905 h 1395905"/>
              <a:gd name="connsiteX3" fmla="*/ 0 w 2000249"/>
              <a:gd name="connsiteY3" fmla="*/ 1376855 h 1395905"/>
              <a:gd name="connsiteX0" fmla="*/ 0 w 2000249"/>
              <a:gd name="connsiteY0" fmla="*/ 1376855 h 1395905"/>
              <a:gd name="connsiteX1" fmla="*/ 978694 w 2000249"/>
              <a:gd name="connsiteY1" fmla="*/ 0 h 1395905"/>
              <a:gd name="connsiteX2" fmla="*/ 2000249 w 2000249"/>
              <a:gd name="connsiteY2" fmla="*/ 1395905 h 1395905"/>
              <a:gd name="connsiteX3" fmla="*/ 0 w 2000249"/>
              <a:gd name="connsiteY3" fmla="*/ 1376855 h 1395905"/>
              <a:gd name="connsiteX0" fmla="*/ 0 w 2021681"/>
              <a:gd name="connsiteY0" fmla="*/ 1376855 h 1393524"/>
              <a:gd name="connsiteX1" fmla="*/ 978694 w 2021681"/>
              <a:gd name="connsiteY1" fmla="*/ 0 h 1393524"/>
              <a:gd name="connsiteX2" fmla="*/ 2021681 w 2021681"/>
              <a:gd name="connsiteY2" fmla="*/ 1393524 h 1393524"/>
              <a:gd name="connsiteX3" fmla="*/ 0 w 2021681"/>
              <a:gd name="connsiteY3" fmla="*/ 1376855 h 1393524"/>
              <a:gd name="connsiteX0" fmla="*/ 0 w 2024062"/>
              <a:gd name="connsiteY0" fmla="*/ 1395905 h 1395905"/>
              <a:gd name="connsiteX1" fmla="*/ 981075 w 2024062"/>
              <a:gd name="connsiteY1" fmla="*/ 0 h 1395905"/>
              <a:gd name="connsiteX2" fmla="*/ 2024062 w 2024062"/>
              <a:gd name="connsiteY2" fmla="*/ 1393524 h 1395905"/>
              <a:gd name="connsiteX3" fmla="*/ 0 w 2024062"/>
              <a:gd name="connsiteY3" fmla="*/ 1395905 h 1395905"/>
              <a:gd name="connsiteX0" fmla="*/ 0 w 2028824"/>
              <a:gd name="connsiteY0" fmla="*/ 1393524 h 1393524"/>
              <a:gd name="connsiteX1" fmla="*/ 985837 w 2028824"/>
              <a:gd name="connsiteY1" fmla="*/ 0 h 1393524"/>
              <a:gd name="connsiteX2" fmla="*/ 2028824 w 2028824"/>
              <a:gd name="connsiteY2" fmla="*/ 1393524 h 1393524"/>
              <a:gd name="connsiteX3" fmla="*/ 0 w 2028824"/>
              <a:gd name="connsiteY3" fmla="*/ 1393524 h 1393524"/>
            </a:gdLst>
            <a:ahLst/>
            <a:cxnLst>
              <a:cxn ang="0">
                <a:pos x="connsiteX0" y="connsiteY0"/>
              </a:cxn>
              <a:cxn ang="0">
                <a:pos x="connsiteX1" y="connsiteY1"/>
              </a:cxn>
              <a:cxn ang="0">
                <a:pos x="connsiteX2" y="connsiteY2"/>
              </a:cxn>
              <a:cxn ang="0">
                <a:pos x="connsiteX3" y="connsiteY3"/>
              </a:cxn>
            </a:cxnLst>
            <a:rect l="l" t="t" r="r" b="b"/>
            <a:pathLst>
              <a:path w="2028824" h="1393524">
                <a:moveTo>
                  <a:pt x="0" y="1393524"/>
                </a:moveTo>
                <a:lnTo>
                  <a:pt x="985837" y="0"/>
                </a:lnTo>
                <a:lnTo>
                  <a:pt x="2028824" y="1393524"/>
                </a:lnTo>
                <a:lnTo>
                  <a:pt x="0" y="13935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userDrawn="1">
            <p:ph type="ctrTitle" hasCustomPrompt="1"/>
          </p:nvPr>
        </p:nvSpPr>
        <p:spPr>
          <a:xfrm>
            <a:off x="4155652" y="2308194"/>
            <a:ext cx="7171482" cy="1959006"/>
          </a:xfrm>
          <a:ln w="25400">
            <a:noFill/>
          </a:ln>
        </p:spPr>
        <p:txBody>
          <a:bodyPr lIns="90000" tIns="144000" rIns="144000" bIns="144000" anchor="t" anchorCtr="0">
            <a:normAutofit/>
          </a:bodyPr>
          <a:lstStyle>
            <a:lvl1pPr algn="l">
              <a:defRPr sz="4400" b="1">
                <a:solidFill>
                  <a:schemeClr val="bg1"/>
                </a:solidFill>
                <a:latin typeface="+mn-lt"/>
              </a:defRPr>
            </a:lvl1pPr>
          </a:lstStyle>
          <a:p>
            <a:r>
              <a:rPr lang="en-US"/>
              <a:t>CLICK TO EDIT MASTER TITLE STYLE</a:t>
            </a:r>
          </a:p>
        </p:txBody>
      </p:sp>
      <p:sp>
        <p:nvSpPr>
          <p:cNvPr id="8" name="Subtitle 2"/>
          <p:cNvSpPr>
            <a:spLocks noGrp="1"/>
          </p:cNvSpPr>
          <p:nvPr userDrawn="1">
            <p:ph type="subTitle" idx="1"/>
          </p:nvPr>
        </p:nvSpPr>
        <p:spPr>
          <a:xfrm>
            <a:off x="4155652" y="4322763"/>
            <a:ext cx="6552988" cy="1214438"/>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10281" y="5968531"/>
            <a:ext cx="1874068" cy="621787"/>
          </a:xfrm>
          <a:prstGeom prst="rect">
            <a:avLst/>
          </a:prstGeom>
        </p:spPr>
      </p:pic>
      <p:sp>
        <p:nvSpPr>
          <p:cNvPr id="12" name="Picture Placeholder 3"/>
          <p:cNvSpPr>
            <a:spLocks noGrp="1"/>
          </p:cNvSpPr>
          <p:nvPr>
            <p:ph type="pic" sz="quarter" idx="10" hasCustomPrompt="1"/>
          </p:nvPr>
        </p:nvSpPr>
        <p:spPr>
          <a:xfrm>
            <a:off x="322263" y="220133"/>
            <a:ext cx="2852737" cy="1490134"/>
          </a:xfrm>
        </p:spPr>
        <p:txBody>
          <a:bodyPr anchor="ctr" anchorCtr="0"/>
          <a:lstStyle>
            <a:lvl1pPr marL="0" indent="0" algn="ctr">
              <a:buNone/>
              <a:defRPr lang="en-US" b="0" i="0" smtClean="0">
                <a:effectLst/>
              </a:defRPr>
            </a:lvl1pPr>
          </a:lstStyle>
          <a:p>
            <a:r>
              <a:rPr lang="fr-BE"/>
              <a:t>Click </a:t>
            </a:r>
            <a:r>
              <a:rPr lang="fr-BE" err="1"/>
              <a:t>icon</a:t>
            </a:r>
            <a:r>
              <a:rPr lang="fr-BE"/>
              <a:t> to insert </a:t>
            </a:r>
            <a:r>
              <a:rPr lang="en-US" b="0" i="0">
                <a:solidFill>
                  <a:srgbClr val="242424"/>
                </a:solidFill>
                <a:effectLst/>
                <a:latin typeface="Segoe UI" panose="020B0502040204020203" pitchFamily="34" charset="0"/>
              </a:rPr>
              <a:t>PROJECT LOGO</a:t>
            </a:r>
            <a:endParaRPr lang="en-US"/>
          </a:p>
        </p:txBody>
      </p:sp>
      <p:pic>
        <p:nvPicPr>
          <p:cNvPr id="13" name="Content Placeholder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5915" y="5841183"/>
            <a:ext cx="1452404" cy="668733"/>
          </a:xfrm>
          <a:prstGeom prst="rect">
            <a:avLst/>
          </a:prstGeom>
        </p:spPr>
      </p:pic>
    </p:spTree>
    <p:extLst>
      <p:ext uri="{BB962C8B-B14F-4D97-AF65-F5344CB8AC3E}">
        <p14:creationId xmlns:p14="http://schemas.microsoft.com/office/powerpoint/2010/main" val="275740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1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 Full Frame Picture">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134973 h 6857999"/>
              <a:gd name="connsiteX3" fmla="*/ 12081836 w 12192000"/>
              <a:gd name="connsiteY3" fmla="*/ 6199341 h 6857999"/>
              <a:gd name="connsiteX4" fmla="*/ 10349522 w 12192000"/>
              <a:gd name="connsiteY4" fmla="*/ 6812095 h 6857999"/>
              <a:gd name="connsiteX5" fmla="*/ 10101591 w 12192000"/>
              <a:gd name="connsiteY5" fmla="*/ 6855998 h 6857999"/>
              <a:gd name="connsiteX6" fmla="*/ 10087976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134973"/>
                </a:lnTo>
                <a:lnTo>
                  <a:pt x="12081836" y="6199341"/>
                </a:lnTo>
                <a:cubicBezTo>
                  <a:pt x="11531496" y="6500426"/>
                  <a:pt x="10952572" y="6696796"/>
                  <a:pt x="10349522" y="6812095"/>
                </a:cubicBezTo>
                <a:cubicBezTo>
                  <a:pt x="10267579" y="6827949"/>
                  <a:pt x="10184875" y="6842552"/>
                  <a:pt x="10101591" y="6855998"/>
                </a:cubicBezTo>
                <a:lnTo>
                  <a:pt x="10087976" y="6857999"/>
                </a:lnTo>
                <a:lnTo>
                  <a:pt x="0" y="6857999"/>
                </a:lnTo>
                <a:close/>
              </a:path>
            </a:pathLst>
          </a:custGeom>
        </p:spPr>
        <p:txBody>
          <a:bodyPr wrap="square" anchor="ctr" anchorCtr="0">
            <a:noAutofit/>
          </a:bodyPr>
          <a:lstStyle>
            <a:lvl1pPr marL="0" indent="0" algn="ctr">
              <a:buNone/>
              <a:defRPr/>
            </a:lvl1pPr>
          </a:lstStyle>
          <a:p>
            <a:r>
              <a:rPr lang="fr-BE"/>
              <a:t>Click on the </a:t>
            </a:r>
            <a:r>
              <a:rPr lang="fr-BE" err="1"/>
              <a:t>icon</a:t>
            </a:r>
            <a:r>
              <a:rPr lang="fr-BE"/>
              <a:t> to </a:t>
            </a:r>
            <a:r>
              <a:rPr lang="fr-BE" err="1"/>
              <a:t>add</a:t>
            </a:r>
            <a:r>
              <a:rPr lang="fr-BE"/>
              <a:t> a </a:t>
            </a:r>
            <a:r>
              <a:rPr lang="fr-BE" err="1"/>
              <a:t>picture</a:t>
            </a:r>
            <a:br>
              <a:rPr lang="fr-BE"/>
            </a:br>
            <a:r>
              <a:rPr lang="fr-BE" err="1"/>
              <a:t>Please</a:t>
            </a:r>
            <a:r>
              <a:rPr lang="fr-BE"/>
              <a:t> check </a:t>
            </a:r>
            <a:r>
              <a:rPr lang="fr-BE" err="1"/>
              <a:t>resolution</a:t>
            </a:r>
            <a:endParaRPr lang="en-US"/>
          </a:p>
        </p:txBody>
      </p:sp>
      <p:sp>
        <p:nvSpPr>
          <p:cNvPr id="6" name="Freeform 5"/>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3" name="Footer Placeholder 2"/>
          <p:cNvSpPr>
            <a:spLocks noGrp="1"/>
          </p:cNvSpPr>
          <p:nvPr>
            <p:ph type="ftr" sz="quarter" idx="11"/>
          </p:nvPr>
        </p:nvSpPr>
        <p:spPr/>
        <p:txBody>
          <a:bodyPr/>
          <a:lstStyle>
            <a:lvl1pPr marL="0" algn="l" defTabSz="914400" rtl="0" eaLnBrk="1" latinLnBrk="0" hangingPunct="1">
              <a:defRPr lang="en-US" sz="1100" kern="1200" spc="30" baseline="0" smtClean="0">
                <a:solidFill>
                  <a:schemeClr val="bg1"/>
                </a:solidFill>
                <a:latin typeface="+mj-lt"/>
                <a:ea typeface="+mn-ea"/>
                <a:cs typeface="+mn-cs"/>
              </a:defRPr>
            </a:lvl1pPr>
          </a:lstStyle>
          <a:p>
            <a:r>
              <a:rPr lang="en-US"/>
              <a:t>Maturity Gate – [Project acronym] Project – SESAR Solution [[SESAR Solution #ID] – [TRLn]</a:t>
            </a: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9" name="Slide Number Placeholder 5"/>
          <p:cNvSpPr>
            <a:spLocks noGrp="1"/>
          </p:cNvSpPr>
          <p:nvPr>
            <p:ph type="sldNum" sz="quarter" idx="12"/>
          </p:nvPr>
        </p:nvSpPr>
        <p:spPr>
          <a:xfrm>
            <a:off x="9172574" y="6488230"/>
            <a:ext cx="2743200" cy="365125"/>
          </a:xfrm>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10" name="Title 1"/>
          <p:cNvSpPr>
            <a:spLocks noGrp="1"/>
          </p:cNvSpPr>
          <p:nvPr>
            <p:ph type="title"/>
          </p:nvPr>
        </p:nvSpPr>
        <p:spPr>
          <a:xfrm>
            <a:off x="253999" y="264319"/>
            <a:ext cx="5856515" cy="2624024"/>
          </a:xfrm>
        </p:spPr>
        <p:txBody>
          <a:bodyPr>
            <a:noAutofit/>
          </a:bodyPr>
          <a:lstStyle>
            <a:lvl1pPr>
              <a:defRPr sz="5400"/>
            </a:lvl1pPr>
          </a:lstStyle>
          <a:p>
            <a:r>
              <a:rPr lang="en-US"/>
              <a:t>Click to edit Master title style</a:t>
            </a:r>
          </a:p>
        </p:txBody>
      </p:sp>
    </p:spTree>
    <p:extLst>
      <p:ext uri="{BB962C8B-B14F-4D97-AF65-F5344CB8AC3E}">
        <p14:creationId xmlns:p14="http://schemas.microsoft.com/office/powerpoint/2010/main" val="850497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Full Frame Picture + Title reserved">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12192000" cy="6857999"/>
          </a:xfrm>
          <a:custGeom>
            <a:avLst/>
            <a:gdLst>
              <a:gd name="connsiteX0" fmla="*/ 9332314 w 12192000"/>
              <a:gd name="connsiteY0" fmla="*/ 0 h 6857999"/>
              <a:gd name="connsiteX1" fmla="*/ 12192000 w 12192000"/>
              <a:gd name="connsiteY1" fmla="*/ 0 h 6857999"/>
              <a:gd name="connsiteX2" fmla="*/ 12192000 w 12192000"/>
              <a:gd name="connsiteY2" fmla="*/ 6134973 h 6857999"/>
              <a:gd name="connsiteX3" fmla="*/ 12081836 w 12192000"/>
              <a:gd name="connsiteY3" fmla="*/ 6199341 h 6857999"/>
              <a:gd name="connsiteX4" fmla="*/ 10349522 w 12192000"/>
              <a:gd name="connsiteY4" fmla="*/ 6812095 h 6857999"/>
              <a:gd name="connsiteX5" fmla="*/ 10101591 w 12192000"/>
              <a:gd name="connsiteY5" fmla="*/ 6855998 h 6857999"/>
              <a:gd name="connsiteX6" fmla="*/ 10087976 w 12192000"/>
              <a:gd name="connsiteY6" fmla="*/ 6857999 h 6857999"/>
              <a:gd name="connsiteX7" fmla="*/ 0 w 12192000"/>
              <a:gd name="connsiteY7" fmla="*/ 6857999 h 6857999"/>
              <a:gd name="connsiteX8" fmla="*/ 0 w 12192000"/>
              <a:gd name="connsiteY8" fmla="*/ 2239656 h 6857999"/>
              <a:gd name="connsiteX9" fmla="*/ 32464 w 12192000"/>
              <a:gd name="connsiteY9" fmla="*/ 2238958 h 6857999"/>
              <a:gd name="connsiteX10" fmla="*/ 4612009 w 12192000"/>
              <a:gd name="connsiteY10" fmla="*/ 1791131 h 6857999"/>
              <a:gd name="connsiteX11" fmla="*/ 9126320 w 12192000"/>
              <a:gd name="connsiteY11" fmla="*/ 12426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9332314" y="0"/>
                </a:moveTo>
                <a:lnTo>
                  <a:pt x="12192000" y="0"/>
                </a:lnTo>
                <a:lnTo>
                  <a:pt x="12192000" y="6134973"/>
                </a:lnTo>
                <a:lnTo>
                  <a:pt x="12081836" y="6199341"/>
                </a:lnTo>
                <a:cubicBezTo>
                  <a:pt x="11531496" y="6500426"/>
                  <a:pt x="10952572" y="6696796"/>
                  <a:pt x="10349522" y="6812095"/>
                </a:cubicBezTo>
                <a:cubicBezTo>
                  <a:pt x="10267579" y="6827949"/>
                  <a:pt x="10184875" y="6842552"/>
                  <a:pt x="10101591" y="6855998"/>
                </a:cubicBezTo>
                <a:lnTo>
                  <a:pt x="10087976" y="6857999"/>
                </a:lnTo>
                <a:lnTo>
                  <a:pt x="0" y="6857999"/>
                </a:lnTo>
                <a:lnTo>
                  <a:pt x="0" y="2239656"/>
                </a:lnTo>
                <a:lnTo>
                  <a:pt x="32464" y="2238958"/>
                </a:lnTo>
                <a:cubicBezTo>
                  <a:pt x="1540380" y="2195476"/>
                  <a:pt x="3127830" y="2078278"/>
                  <a:pt x="4612009" y="1791131"/>
                </a:cubicBezTo>
                <a:cubicBezTo>
                  <a:pt x="6189721" y="1489482"/>
                  <a:pt x="7699052" y="958062"/>
                  <a:pt x="9126320" y="124269"/>
                </a:cubicBezTo>
                <a:close/>
              </a:path>
            </a:pathLst>
          </a:custGeom>
        </p:spPr>
        <p:txBody>
          <a:bodyPr wrap="square" anchor="ctr" anchorCtr="0">
            <a:noAutofit/>
          </a:bodyPr>
          <a:lstStyle>
            <a:lvl1pPr marL="0" indent="0" algn="ctr">
              <a:buNone/>
              <a:defRPr/>
            </a:lvl1pPr>
          </a:lstStyle>
          <a:p>
            <a:r>
              <a:rPr lang="fr-BE"/>
              <a:t>Click on the </a:t>
            </a:r>
            <a:r>
              <a:rPr lang="fr-BE" err="1"/>
              <a:t>icon</a:t>
            </a:r>
            <a:r>
              <a:rPr lang="fr-BE"/>
              <a:t> to </a:t>
            </a:r>
            <a:r>
              <a:rPr lang="fr-BE" err="1"/>
              <a:t>add</a:t>
            </a:r>
            <a:r>
              <a:rPr lang="fr-BE"/>
              <a:t> a </a:t>
            </a:r>
            <a:r>
              <a:rPr lang="fr-BE" err="1"/>
              <a:t>picture</a:t>
            </a:r>
            <a:br>
              <a:rPr lang="fr-BE"/>
            </a:br>
            <a:r>
              <a:rPr lang="fr-BE" err="1"/>
              <a:t>Please</a:t>
            </a:r>
            <a:r>
              <a:rPr lang="fr-BE"/>
              <a:t> check </a:t>
            </a:r>
            <a:r>
              <a:rPr lang="fr-BE" err="1"/>
              <a:t>resolution</a:t>
            </a:r>
            <a:endParaRPr lang="en-US"/>
          </a:p>
        </p:txBody>
      </p:sp>
      <p:sp>
        <p:nvSpPr>
          <p:cNvPr id="16" name="Freeform 15"/>
          <p:cNvSpPr/>
          <p:nvPr userDrawn="1"/>
        </p:nvSpPr>
        <p:spPr>
          <a:xfrm>
            <a:off x="0" y="0"/>
            <a:ext cx="9332314" cy="2239656"/>
          </a:xfrm>
          <a:custGeom>
            <a:avLst/>
            <a:gdLst>
              <a:gd name="connsiteX0" fmla="*/ 0 w 9332314"/>
              <a:gd name="connsiteY0" fmla="*/ 0 h 2239656"/>
              <a:gd name="connsiteX1" fmla="*/ 9332314 w 9332314"/>
              <a:gd name="connsiteY1" fmla="*/ 0 h 2239656"/>
              <a:gd name="connsiteX2" fmla="*/ 9126320 w 9332314"/>
              <a:gd name="connsiteY2" fmla="*/ 124269 h 2239656"/>
              <a:gd name="connsiteX3" fmla="*/ 4612009 w 9332314"/>
              <a:gd name="connsiteY3" fmla="*/ 1791131 h 2239656"/>
              <a:gd name="connsiteX4" fmla="*/ 32464 w 9332314"/>
              <a:gd name="connsiteY4" fmla="*/ 2238958 h 2239656"/>
              <a:gd name="connsiteX5" fmla="*/ 0 w 9332314"/>
              <a:gd name="connsiteY5" fmla="*/ 2239656 h 2239656"/>
              <a:gd name="connsiteX6" fmla="*/ 0 w 9332314"/>
              <a:gd name="connsiteY6" fmla="*/ 0 h 223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2314" h="2239656">
                <a:moveTo>
                  <a:pt x="0" y="0"/>
                </a:moveTo>
                <a:lnTo>
                  <a:pt x="9332314" y="0"/>
                </a:lnTo>
                <a:lnTo>
                  <a:pt x="9126320" y="124269"/>
                </a:lnTo>
                <a:cubicBezTo>
                  <a:pt x="7699052" y="958062"/>
                  <a:pt x="6189721" y="1489482"/>
                  <a:pt x="4612009" y="1791131"/>
                </a:cubicBezTo>
                <a:cubicBezTo>
                  <a:pt x="3127830" y="2078278"/>
                  <a:pt x="1540380" y="2195476"/>
                  <a:pt x="32464" y="2238958"/>
                </a:cubicBezTo>
                <a:lnTo>
                  <a:pt x="0" y="2239656"/>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3" name="Footer Placeholder 2"/>
          <p:cNvSpPr>
            <a:spLocks noGrp="1"/>
          </p:cNvSpPr>
          <p:nvPr>
            <p:ph type="ftr" sz="quarter" idx="11"/>
          </p:nvPr>
        </p:nvSpPr>
        <p:spPr/>
        <p:txBody>
          <a:bodyPr/>
          <a:lstStyle>
            <a:lvl1pPr marL="0" algn="l" defTabSz="914400" rtl="0" eaLnBrk="1" latinLnBrk="0" hangingPunct="1">
              <a:defRPr lang="en-US" sz="1100" kern="1200" spc="30" baseline="0" smtClean="0">
                <a:solidFill>
                  <a:schemeClr val="bg1"/>
                </a:solidFill>
                <a:latin typeface="+mj-lt"/>
                <a:ea typeface="+mn-ea"/>
                <a:cs typeface="+mn-cs"/>
              </a:defRPr>
            </a:lvl1pPr>
          </a:lstStyle>
          <a:p>
            <a:r>
              <a:rPr lang="en-US"/>
              <a:t>Maturity Gate – [Project acronym] Project – SESAR Solution [[SESAR Solution #ID] – [TRLn]</a:t>
            </a: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9" name="Slide Number Placeholder 5"/>
          <p:cNvSpPr>
            <a:spLocks noGrp="1"/>
          </p:cNvSpPr>
          <p:nvPr>
            <p:ph type="sldNum" sz="quarter" idx="12"/>
          </p:nvPr>
        </p:nvSpPr>
        <p:spPr>
          <a:xfrm>
            <a:off x="9172574" y="6488230"/>
            <a:ext cx="2743200" cy="365125"/>
          </a:xfrm>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10" name="Title 1"/>
          <p:cNvSpPr>
            <a:spLocks noGrp="1"/>
          </p:cNvSpPr>
          <p:nvPr>
            <p:ph type="title"/>
          </p:nvPr>
        </p:nvSpPr>
        <p:spPr>
          <a:xfrm>
            <a:off x="253999" y="264319"/>
            <a:ext cx="6808652" cy="1520937"/>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979908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Section - Full Frame Picture + Title reserve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ED0A850-6C52-4A53-97E0-68798F043661}"/>
              </a:ext>
            </a:extLst>
          </p:cNvPr>
          <p:cNvSpPr>
            <a:spLocks noGrp="1"/>
          </p:cNvSpPr>
          <p:nvPr>
            <p:ph type="pic" sz="quarter" idx="13" hasCustomPrompt="1"/>
          </p:nvPr>
        </p:nvSpPr>
        <p:spPr>
          <a:xfrm>
            <a:off x="1" y="1785256"/>
            <a:ext cx="12192000" cy="5072743"/>
          </a:xfrm>
          <a:custGeom>
            <a:avLst/>
            <a:gdLst>
              <a:gd name="connsiteX0" fmla="*/ 0 w 12192000"/>
              <a:gd name="connsiteY0" fmla="*/ 0 h 5072743"/>
              <a:gd name="connsiteX1" fmla="*/ 12192000 w 12192000"/>
              <a:gd name="connsiteY1" fmla="*/ 0 h 5072743"/>
              <a:gd name="connsiteX2" fmla="*/ 12192000 w 12192000"/>
              <a:gd name="connsiteY2" fmla="*/ 5072743 h 5072743"/>
              <a:gd name="connsiteX3" fmla="*/ 12191998 w 12192000"/>
              <a:gd name="connsiteY3" fmla="*/ 5072743 h 5072743"/>
              <a:gd name="connsiteX4" fmla="*/ 12191998 w 12192000"/>
              <a:gd name="connsiteY4" fmla="*/ 4349716 h 5072743"/>
              <a:gd name="connsiteX5" fmla="*/ 12081833 w 12192000"/>
              <a:gd name="connsiteY5" fmla="*/ 4414085 h 5072743"/>
              <a:gd name="connsiteX6" fmla="*/ 10349519 w 12192000"/>
              <a:gd name="connsiteY6" fmla="*/ 5026839 h 5072743"/>
              <a:gd name="connsiteX7" fmla="*/ 10101588 w 12192000"/>
              <a:gd name="connsiteY7" fmla="*/ 5070742 h 5072743"/>
              <a:gd name="connsiteX8" fmla="*/ 10087973 w 12192000"/>
              <a:gd name="connsiteY8" fmla="*/ 5072743 h 5072743"/>
              <a:gd name="connsiteX9" fmla="*/ 0 w 12192000"/>
              <a:gd name="connsiteY9" fmla="*/ 5072743 h 5072743"/>
              <a:gd name="connsiteX0" fmla="*/ 0 w 12192000"/>
              <a:gd name="connsiteY0" fmla="*/ 0 h 5072743"/>
              <a:gd name="connsiteX1" fmla="*/ 12192000 w 12192000"/>
              <a:gd name="connsiteY1" fmla="*/ 0 h 5072743"/>
              <a:gd name="connsiteX2" fmla="*/ 12192000 w 12192000"/>
              <a:gd name="connsiteY2" fmla="*/ 5072743 h 5072743"/>
              <a:gd name="connsiteX3" fmla="*/ 12191998 w 12192000"/>
              <a:gd name="connsiteY3" fmla="*/ 4349716 h 5072743"/>
              <a:gd name="connsiteX4" fmla="*/ 12081833 w 12192000"/>
              <a:gd name="connsiteY4" fmla="*/ 4414085 h 5072743"/>
              <a:gd name="connsiteX5" fmla="*/ 10349519 w 12192000"/>
              <a:gd name="connsiteY5" fmla="*/ 5026839 h 5072743"/>
              <a:gd name="connsiteX6" fmla="*/ 10101588 w 12192000"/>
              <a:gd name="connsiteY6" fmla="*/ 5070742 h 5072743"/>
              <a:gd name="connsiteX7" fmla="*/ 10087973 w 12192000"/>
              <a:gd name="connsiteY7" fmla="*/ 5072743 h 5072743"/>
              <a:gd name="connsiteX8" fmla="*/ 0 w 12192000"/>
              <a:gd name="connsiteY8" fmla="*/ 5072743 h 5072743"/>
              <a:gd name="connsiteX9" fmla="*/ 0 w 12192000"/>
              <a:gd name="connsiteY9" fmla="*/ 0 h 5072743"/>
              <a:gd name="connsiteX0" fmla="*/ 0 w 12192000"/>
              <a:gd name="connsiteY0" fmla="*/ 0 h 5072743"/>
              <a:gd name="connsiteX1" fmla="*/ 12192000 w 12192000"/>
              <a:gd name="connsiteY1" fmla="*/ 0 h 5072743"/>
              <a:gd name="connsiteX2" fmla="*/ 12191998 w 12192000"/>
              <a:gd name="connsiteY2" fmla="*/ 4349716 h 5072743"/>
              <a:gd name="connsiteX3" fmla="*/ 12081833 w 12192000"/>
              <a:gd name="connsiteY3" fmla="*/ 4414085 h 5072743"/>
              <a:gd name="connsiteX4" fmla="*/ 10349519 w 12192000"/>
              <a:gd name="connsiteY4" fmla="*/ 5026839 h 5072743"/>
              <a:gd name="connsiteX5" fmla="*/ 10101588 w 12192000"/>
              <a:gd name="connsiteY5" fmla="*/ 5070742 h 5072743"/>
              <a:gd name="connsiteX6" fmla="*/ 10087973 w 12192000"/>
              <a:gd name="connsiteY6" fmla="*/ 5072743 h 5072743"/>
              <a:gd name="connsiteX7" fmla="*/ 0 w 12192000"/>
              <a:gd name="connsiteY7" fmla="*/ 5072743 h 5072743"/>
              <a:gd name="connsiteX8" fmla="*/ 0 w 12192000"/>
              <a:gd name="connsiteY8" fmla="*/ 0 h 50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072743">
                <a:moveTo>
                  <a:pt x="0" y="0"/>
                </a:moveTo>
                <a:lnTo>
                  <a:pt x="12192000" y="0"/>
                </a:lnTo>
                <a:cubicBezTo>
                  <a:pt x="12191999" y="1449905"/>
                  <a:pt x="12191999" y="2899811"/>
                  <a:pt x="12191998" y="4349716"/>
                </a:cubicBezTo>
                <a:lnTo>
                  <a:pt x="12081833" y="4414085"/>
                </a:lnTo>
                <a:cubicBezTo>
                  <a:pt x="11531493" y="4715170"/>
                  <a:pt x="10952569" y="4911540"/>
                  <a:pt x="10349519" y="5026839"/>
                </a:cubicBezTo>
                <a:cubicBezTo>
                  <a:pt x="10267576" y="5042693"/>
                  <a:pt x="10184872" y="5057296"/>
                  <a:pt x="10101588" y="5070742"/>
                </a:cubicBezTo>
                <a:lnTo>
                  <a:pt x="10087973" y="5072743"/>
                </a:lnTo>
                <a:lnTo>
                  <a:pt x="0" y="5072743"/>
                </a:lnTo>
                <a:lnTo>
                  <a:pt x="0" y="0"/>
                </a:lnTo>
                <a:close/>
              </a:path>
            </a:pathLst>
          </a:custGeom>
        </p:spPr>
        <p:txBody>
          <a:bodyPr wrap="square" anchor="ctr" anchorCtr="0">
            <a:noAutofit/>
          </a:bodyPr>
          <a:lstStyle>
            <a:lvl1pPr marL="0" indent="0" algn="ctr">
              <a:buNone/>
              <a:defRPr/>
            </a:lvl1pPr>
          </a:lstStyle>
          <a:p>
            <a:r>
              <a:rPr lang="fr-BE"/>
              <a:t>Click on the </a:t>
            </a:r>
            <a:r>
              <a:rPr lang="fr-BE" err="1"/>
              <a:t>icon</a:t>
            </a:r>
            <a:r>
              <a:rPr lang="fr-BE"/>
              <a:t> to </a:t>
            </a:r>
            <a:r>
              <a:rPr lang="fr-BE" err="1"/>
              <a:t>add</a:t>
            </a:r>
            <a:r>
              <a:rPr lang="fr-BE"/>
              <a:t> a </a:t>
            </a:r>
            <a:r>
              <a:rPr lang="fr-BE" err="1"/>
              <a:t>picture</a:t>
            </a:r>
            <a:br>
              <a:rPr lang="fr-BE"/>
            </a:br>
            <a:r>
              <a:rPr lang="fr-BE" err="1"/>
              <a:t>Please</a:t>
            </a:r>
            <a:r>
              <a:rPr lang="fr-BE"/>
              <a:t> check </a:t>
            </a:r>
            <a:r>
              <a:rPr lang="fr-BE" err="1"/>
              <a:t>resolution</a:t>
            </a:r>
            <a:endParaRPr lang="en-US"/>
          </a:p>
        </p:txBody>
      </p:sp>
      <p:sp>
        <p:nvSpPr>
          <p:cNvPr id="6" name="Freeform 5"/>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3" name="Footer Placeholder 2"/>
          <p:cNvSpPr>
            <a:spLocks noGrp="1"/>
          </p:cNvSpPr>
          <p:nvPr>
            <p:ph type="ftr" sz="quarter" idx="11"/>
          </p:nvPr>
        </p:nvSpPr>
        <p:spPr/>
        <p:txBody>
          <a:bodyPr/>
          <a:lstStyle>
            <a:lvl1pPr marL="0" algn="l" defTabSz="914400" rtl="0" eaLnBrk="1" latinLnBrk="0" hangingPunct="1">
              <a:defRPr lang="en-US" sz="1100" kern="1200" spc="30" baseline="0" smtClean="0">
                <a:solidFill>
                  <a:schemeClr val="bg1"/>
                </a:solidFill>
                <a:latin typeface="+mj-lt"/>
                <a:ea typeface="+mn-ea"/>
                <a:cs typeface="+mn-cs"/>
              </a:defRPr>
            </a:lvl1pPr>
          </a:lstStyle>
          <a:p>
            <a:r>
              <a:rPr lang="en-US"/>
              <a:t>Maturity Gate – [Project acronym] Project – SESAR Solution [[SESAR Solution #ID] – [TRLn]</a:t>
            </a: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9" name="Slide Number Placeholder 5"/>
          <p:cNvSpPr>
            <a:spLocks noGrp="1"/>
          </p:cNvSpPr>
          <p:nvPr>
            <p:ph type="sldNum" sz="quarter" idx="12"/>
          </p:nvPr>
        </p:nvSpPr>
        <p:spPr>
          <a:xfrm>
            <a:off x="9172574" y="6488230"/>
            <a:ext cx="2743200" cy="365125"/>
          </a:xfrm>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10" name="Title 1"/>
          <p:cNvSpPr>
            <a:spLocks noGrp="1"/>
          </p:cNvSpPr>
          <p:nvPr>
            <p:ph type="title"/>
          </p:nvPr>
        </p:nvSpPr>
        <p:spPr>
          <a:xfrm>
            <a:off x="253999" y="264319"/>
            <a:ext cx="10091784" cy="1520937"/>
          </a:xfrm>
        </p:spPr>
        <p:txBody>
          <a:bodyPr>
            <a:normAutofit/>
          </a:bodyPr>
          <a:lstStyle>
            <a:lvl1pPr>
              <a:defRPr sz="4800"/>
            </a:lvl1pPr>
          </a:lstStyle>
          <a:p>
            <a:r>
              <a:rPr lang="en-US"/>
              <a:t>Click to edit Master title style</a:t>
            </a:r>
          </a:p>
        </p:txBody>
      </p:sp>
    </p:spTree>
    <p:extLst>
      <p:ext uri="{BB962C8B-B14F-4D97-AF65-F5344CB8AC3E}">
        <p14:creationId xmlns:p14="http://schemas.microsoft.com/office/powerpoint/2010/main" val="21600783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solidFill>
                  <a:srgbClr val="00306F"/>
                </a:solidFill>
              </a:rPr>
              <a:t>Maturity Gate – AI4HyDrop Project – SESAR Solution 0450 – [TRL2]</a:t>
            </a:r>
          </a:p>
        </p:txBody>
      </p:sp>
      <p:sp>
        <p:nvSpPr>
          <p:cNvPr id="6" name="Slide Number Placeholder 5"/>
          <p:cNvSpPr>
            <a:spLocks noGrp="1"/>
          </p:cNvSpPr>
          <p:nvPr>
            <p:ph type="sldNum" sz="quarter" idx="12"/>
          </p:nvPr>
        </p:nvSpPr>
        <p:spPr/>
        <p:txBody>
          <a:bodyPr/>
          <a:lstStyle/>
          <a:p>
            <a:r>
              <a:rPr lang="en-US">
                <a:solidFill>
                  <a:srgbClr val="151515"/>
                </a:solidFill>
              </a:rPr>
              <a:t> </a:t>
            </a:r>
            <a:fld id="{4EF4F504-EC54-4A4D-AD48-14856DA9CA19}" type="slidenum">
              <a:rPr lang="en-US" smtClean="0">
                <a:solidFill>
                  <a:srgbClr val="151515"/>
                </a:solidFill>
              </a:rPr>
              <a:pPr/>
              <a:t>‹#›</a:t>
            </a:fld>
            <a:endParaRPr lang="en-US">
              <a:solidFill>
                <a:srgbClr val="151515"/>
              </a:solidFill>
            </a:endParaRPr>
          </a:p>
        </p:txBody>
      </p:sp>
      <p:sp>
        <p:nvSpPr>
          <p:cNvPr id="10" name="Slide Number Placeholder 5"/>
          <p:cNvSpPr txBox="1">
            <a:spLocks/>
          </p:cNvSpPr>
          <p:nvPr userDrawn="1"/>
        </p:nvSpPr>
        <p:spPr>
          <a:xfrm>
            <a:off x="11292115" y="6488230"/>
            <a:ext cx="3478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151515"/>
                </a:solidFill>
              </a:rPr>
              <a:t> </a:t>
            </a:r>
            <a:r>
              <a:rPr lang="en-US" b="1">
                <a:solidFill>
                  <a:srgbClr val="009DD9"/>
                </a:solidFill>
              </a:rPr>
              <a:t>I</a:t>
            </a:r>
            <a:endParaRPr lang="en-US">
              <a:solidFill>
                <a:srgbClr val="151515"/>
              </a:solidFill>
            </a:endParaRPr>
          </a:p>
        </p:txBody>
      </p:sp>
    </p:spTree>
    <p:extLst>
      <p:ext uri="{BB962C8B-B14F-4D97-AF65-F5344CB8AC3E}">
        <p14:creationId xmlns:p14="http://schemas.microsoft.com/office/powerpoint/2010/main" val="1037344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10090150"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253999" y="1828800"/>
            <a:ext cx="11603039"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solidFill>
                  <a:srgbClr val="00306F"/>
                </a:solidFill>
              </a:rPr>
              <a:t>Maturity Gate – AI4HyDrop Project – SESAR Solution 0450 – [TRL2]</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247650" y="1188720"/>
            <a:ext cx="11609388" cy="630936"/>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371871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10090150"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253999" y="1828800"/>
            <a:ext cx="5627817"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247650" y="1188720"/>
            <a:ext cx="11609388" cy="630936"/>
          </a:xfrm>
        </p:spPr>
        <p:txBody>
          <a:bodyPr/>
          <a:lstStyle>
            <a:lvl1pPr marL="0" indent="0">
              <a:buNone/>
              <a:defRPr b="1">
                <a:solidFill>
                  <a:schemeClr val="accent2"/>
                </a:solidFill>
              </a:defRPr>
            </a:lvl1pPr>
          </a:lstStyle>
          <a:p>
            <a:pPr lvl="0"/>
            <a:r>
              <a:rPr lang="en-US"/>
              <a:t>Click to edit Master text styles</a:t>
            </a:r>
          </a:p>
        </p:txBody>
      </p:sp>
      <p:sp>
        <p:nvSpPr>
          <p:cNvPr id="10" name="Content Placeholder 2"/>
          <p:cNvSpPr>
            <a:spLocks noGrp="1"/>
          </p:cNvSpPr>
          <p:nvPr>
            <p:ph idx="14"/>
          </p:nvPr>
        </p:nvSpPr>
        <p:spPr>
          <a:xfrm>
            <a:off x="6314303" y="1828800"/>
            <a:ext cx="5577660"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94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ext + picture right full height">
    <p:spTree>
      <p:nvGrpSpPr>
        <p:cNvPr id="1" name=""/>
        <p:cNvGrpSpPr/>
        <p:nvPr/>
      </p:nvGrpSpPr>
      <p:grpSpPr>
        <a:xfrm>
          <a:off x="0" y="0"/>
          <a:ext cx="0" cy="0"/>
          <a:chOff x="0" y="0"/>
          <a:chExt cx="0" cy="0"/>
        </a:xfrm>
      </p:grpSpPr>
      <p:pic>
        <p:nvPicPr>
          <p:cNvPr id="7" name="Picture 6" descr="A computer screen with text&#10;&#10;Description automatically generated with medium confidence">
            <a:extLst>
              <a:ext uri="{FF2B5EF4-FFF2-40B4-BE49-F238E27FC236}">
                <a16:creationId xmlns:a16="http://schemas.microsoft.com/office/drawing/2014/main" id="{0C34AE21-AC37-0B11-6104-E00EDC56C470}"/>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val="0"/>
              </a:ext>
            </a:extLst>
          </a:blip>
          <a:srcRect l="9709" t="-1297" r="4640"/>
          <a:stretch/>
        </p:blipFill>
        <p:spPr>
          <a:xfrm>
            <a:off x="4115330" y="-88900"/>
            <a:ext cx="8076670" cy="6946900"/>
          </a:xfrm>
          <a:prstGeom prst="rect">
            <a:avLst/>
          </a:prstGeom>
          <a:ln>
            <a:noFill/>
          </a:ln>
          <a:effectLst>
            <a:outerShdw blurRad="292100" dist="139700" dir="2700000" algn="tl" rotWithShape="0">
              <a:srgbClr val="333333">
                <a:alpha val="65000"/>
              </a:srgbClr>
            </a:outerShdw>
          </a:effectLst>
        </p:spPr>
      </p:pic>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434473" y="4964874"/>
            <a:ext cx="3172942" cy="915256"/>
          </a:xfrm>
        </p:spPr>
        <p:txBody>
          <a:bodyPr/>
          <a:lstStyle>
            <a:lvl1pPr>
              <a:defRPr/>
            </a:lvl1pPr>
          </a:lstStyle>
          <a:p>
            <a:r>
              <a:rPr lang="en-US"/>
              <a:t>Click to edit Master title style</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13121" y="192882"/>
            <a:ext cx="1145600" cy="527470"/>
          </a:xfrm>
          <a:prstGeom prst="rect">
            <a:avLst/>
          </a:prstGeom>
        </p:spPr>
      </p:pic>
    </p:spTree>
    <p:extLst>
      <p:ext uri="{BB962C8B-B14F-4D97-AF65-F5344CB8AC3E}">
        <p14:creationId xmlns:p14="http://schemas.microsoft.com/office/powerpoint/2010/main" val="514094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247650" y="1188720"/>
            <a:ext cx="11609388" cy="630936"/>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835350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lang="en-US" sz="1100" kern="1200" spc="30" baseline="0" dirty="0">
                <a:solidFill>
                  <a:srgbClr val="00306F"/>
                </a:solidFill>
                <a:latin typeface="+mj-lt"/>
                <a:ea typeface="+mn-ea"/>
                <a:cs typeface="+mn-cs"/>
              </a:defRPr>
            </a:lvl1pPr>
          </a:lstStyle>
          <a:p>
            <a:r>
              <a:rPr lang="en-US"/>
              <a:t>Maturity Gate – [Project acronym] Project – SESAR Solution [[SESAR Solution #ID] – [TRLn]</a:t>
            </a:r>
          </a:p>
        </p:txBody>
      </p:sp>
      <p:sp>
        <p:nvSpPr>
          <p:cNvPr id="5" name="Slide Number Placeholder 4"/>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Tree>
    <p:extLst>
      <p:ext uri="{BB962C8B-B14F-4D97-AF65-F5344CB8AC3E}">
        <p14:creationId xmlns:p14="http://schemas.microsoft.com/office/powerpoint/2010/main" val="41082752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marL="0" algn="l" defTabSz="914400" rtl="0" eaLnBrk="1" latinLnBrk="0" hangingPunct="1">
              <a:defRPr lang="en-US" sz="1100" kern="1200" spc="30" baseline="0" smtClean="0">
                <a:solidFill>
                  <a:srgbClr val="00306F"/>
                </a:solidFill>
                <a:latin typeface="+mj-lt"/>
                <a:ea typeface="+mn-ea"/>
                <a:cs typeface="+mn-cs"/>
              </a:defRPr>
            </a:lvl1pPr>
          </a:lstStyle>
          <a:p>
            <a:r>
              <a:rPr lang="en-US"/>
              <a:t>Maturity Gate – [Project acronym] Project – SESAR Solution [[SESAR Solution #ID] – [TRLn]</a:t>
            </a:r>
          </a:p>
        </p:txBody>
      </p:sp>
      <p:sp>
        <p:nvSpPr>
          <p:cNvPr id="4" name="Slide Number Placeholder 3"/>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Tree>
    <p:extLst>
      <p:ext uri="{BB962C8B-B14F-4D97-AF65-F5344CB8AC3E}">
        <p14:creationId xmlns:p14="http://schemas.microsoft.com/office/powerpoint/2010/main" val="2762444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artn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lang="en-US" sz="1100" kern="1200" spc="30" baseline="0" dirty="0">
                <a:solidFill>
                  <a:srgbClr val="00306F"/>
                </a:solidFill>
                <a:latin typeface="+mj-lt"/>
                <a:ea typeface="+mn-ea"/>
                <a:cs typeface="+mn-cs"/>
              </a:defRPr>
            </a:lvl1pPr>
          </a:lstStyle>
          <a:p>
            <a:r>
              <a:rPr lang="en-US"/>
              <a:t>Maturity Gate – [Project acronym] Project – SESAR Solution [[SESAR Solution #ID] – [TRLn]</a:t>
            </a:r>
          </a:p>
        </p:txBody>
      </p:sp>
      <p:sp>
        <p:nvSpPr>
          <p:cNvPr id="5" name="Slide Number Placeholder 4"/>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29" name="Picture Placeholder 27"/>
          <p:cNvSpPr>
            <a:spLocks noGrp="1"/>
          </p:cNvSpPr>
          <p:nvPr>
            <p:ph type="pic" sz="quarter" idx="14" hasCustomPrompt="1"/>
          </p:nvPr>
        </p:nvSpPr>
        <p:spPr>
          <a:xfrm>
            <a:off x="2301221" y="2270849"/>
            <a:ext cx="1658486" cy="995677"/>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30" name="Picture Placeholder 27"/>
          <p:cNvSpPr>
            <a:spLocks noGrp="1"/>
          </p:cNvSpPr>
          <p:nvPr>
            <p:ph type="pic" sz="quarter" idx="15" hasCustomPrompt="1"/>
          </p:nvPr>
        </p:nvSpPr>
        <p:spPr>
          <a:xfrm>
            <a:off x="4122379" y="2270850"/>
            <a:ext cx="1658487" cy="995676"/>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31" name="Picture Placeholder 27"/>
          <p:cNvSpPr>
            <a:spLocks noGrp="1"/>
          </p:cNvSpPr>
          <p:nvPr>
            <p:ph type="pic" sz="quarter" idx="16" hasCustomPrompt="1"/>
          </p:nvPr>
        </p:nvSpPr>
        <p:spPr>
          <a:xfrm>
            <a:off x="5943538" y="2270848"/>
            <a:ext cx="1658487" cy="995675"/>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32" name="Picture Placeholder 27"/>
          <p:cNvSpPr>
            <a:spLocks noGrp="1"/>
          </p:cNvSpPr>
          <p:nvPr>
            <p:ph type="pic" sz="quarter" idx="17" hasCustomPrompt="1"/>
          </p:nvPr>
        </p:nvSpPr>
        <p:spPr>
          <a:xfrm>
            <a:off x="7787618" y="2270849"/>
            <a:ext cx="1658486" cy="995676"/>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33" name="Picture Placeholder 27"/>
          <p:cNvSpPr>
            <a:spLocks noGrp="1"/>
          </p:cNvSpPr>
          <p:nvPr>
            <p:ph type="pic" sz="quarter" idx="18" hasCustomPrompt="1"/>
          </p:nvPr>
        </p:nvSpPr>
        <p:spPr>
          <a:xfrm>
            <a:off x="9608776" y="2270848"/>
            <a:ext cx="1671160" cy="995677"/>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6" name="Text Placeholder 5"/>
          <p:cNvSpPr>
            <a:spLocks noGrp="1"/>
          </p:cNvSpPr>
          <p:nvPr>
            <p:ph type="body" sz="quarter" idx="31" hasCustomPrompt="1"/>
          </p:nvPr>
        </p:nvSpPr>
        <p:spPr>
          <a:xfrm>
            <a:off x="4176381" y="5858767"/>
            <a:ext cx="7225791" cy="270462"/>
          </a:xfrm>
        </p:spPr>
        <p:txBody>
          <a:bodyPr>
            <a:noAutofit/>
          </a:bodyPr>
          <a:lstStyle>
            <a:lvl1pPr marL="0" indent="0" algn="ctr">
              <a:buNone/>
              <a:defRPr sz="1500" b="0">
                <a:solidFill>
                  <a:schemeClr val="tx2"/>
                </a:solidFill>
              </a:defRPr>
            </a:lvl1pPr>
          </a:lstStyle>
          <a:p>
            <a:pPr lvl="0"/>
            <a:r>
              <a:rPr lang="en-US"/>
              <a:t>The project is supported by the SESAR 3 Joint Undertaking and its founding members.</a:t>
            </a:r>
          </a:p>
        </p:txBody>
      </p:sp>
      <p:sp>
        <p:nvSpPr>
          <p:cNvPr id="3" name="Picture Placeholder 27">
            <a:extLst>
              <a:ext uri="{FF2B5EF4-FFF2-40B4-BE49-F238E27FC236}">
                <a16:creationId xmlns:a16="http://schemas.microsoft.com/office/drawing/2014/main" id="{BA25B879-C337-A26D-7FBA-E9BC22F2468A}"/>
              </a:ext>
            </a:extLst>
          </p:cNvPr>
          <p:cNvSpPr>
            <a:spLocks noGrp="1"/>
          </p:cNvSpPr>
          <p:nvPr>
            <p:ph type="pic" sz="quarter" idx="32" hasCustomPrompt="1"/>
          </p:nvPr>
        </p:nvSpPr>
        <p:spPr>
          <a:xfrm>
            <a:off x="5001129" y="1014786"/>
            <a:ext cx="1786933" cy="1083600"/>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None/>
              <a:defRPr lang="en-US" sz="1200" dirty="0">
                <a:solidFill>
                  <a:schemeClr val="tx1"/>
                </a:solidFill>
              </a:defRPr>
            </a:lvl1pPr>
          </a:lstStyle>
          <a:p>
            <a:pPr marL="0" lvl="0" algn="ctr"/>
            <a:r>
              <a:rPr lang="fr-BE"/>
              <a:t>Insert PROJECT LOGO</a:t>
            </a:r>
            <a:endParaRPr lang="en-US"/>
          </a:p>
        </p:txBody>
      </p:sp>
      <p:sp>
        <p:nvSpPr>
          <p:cNvPr id="7" name="Picture Placeholder 27">
            <a:extLst>
              <a:ext uri="{FF2B5EF4-FFF2-40B4-BE49-F238E27FC236}">
                <a16:creationId xmlns:a16="http://schemas.microsoft.com/office/drawing/2014/main" id="{706569E3-00BD-0E9F-6440-74FCC682022F}"/>
              </a:ext>
            </a:extLst>
          </p:cNvPr>
          <p:cNvSpPr>
            <a:spLocks noGrp="1"/>
          </p:cNvSpPr>
          <p:nvPr>
            <p:ph type="pic" sz="quarter" idx="33" hasCustomPrompt="1"/>
          </p:nvPr>
        </p:nvSpPr>
        <p:spPr>
          <a:xfrm>
            <a:off x="480063" y="2270848"/>
            <a:ext cx="1658486" cy="995677"/>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8" name="Picture Placeholder 27">
            <a:extLst>
              <a:ext uri="{FF2B5EF4-FFF2-40B4-BE49-F238E27FC236}">
                <a16:creationId xmlns:a16="http://schemas.microsoft.com/office/drawing/2014/main" id="{6D1A768C-2D0F-15E3-0EB5-23918D92F010}"/>
              </a:ext>
            </a:extLst>
          </p:cNvPr>
          <p:cNvSpPr>
            <a:spLocks noGrp="1"/>
          </p:cNvSpPr>
          <p:nvPr>
            <p:ph type="pic" sz="quarter" idx="34" hasCustomPrompt="1"/>
          </p:nvPr>
        </p:nvSpPr>
        <p:spPr>
          <a:xfrm>
            <a:off x="2301221" y="3420128"/>
            <a:ext cx="1658486" cy="995677"/>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9" name="Picture Placeholder 27">
            <a:extLst>
              <a:ext uri="{FF2B5EF4-FFF2-40B4-BE49-F238E27FC236}">
                <a16:creationId xmlns:a16="http://schemas.microsoft.com/office/drawing/2014/main" id="{0C021A9D-DBE1-04B9-3196-264E213B65E6}"/>
              </a:ext>
            </a:extLst>
          </p:cNvPr>
          <p:cNvSpPr>
            <a:spLocks noGrp="1"/>
          </p:cNvSpPr>
          <p:nvPr>
            <p:ph type="pic" sz="quarter" idx="35" hasCustomPrompt="1"/>
          </p:nvPr>
        </p:nvSpPr>
        <p:spPr>
          <a:xfrm>
            <a:off x="4122379" y="3420129"/>
            <a:ext cx="1658487" cy="995676"/>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0" name="Picture Placeholder 27">
            <a:extLst>
              <a:ext uri="{FF2B5EF4-FFF2-40B4-BE49-F238E27FC236}">
                <a16:creationId xmlns:a16="http://schemas.microsoft.com/office/drawing/2014/main" id="{F333ED74-B34B-28B6-B5C3-8A2C8C503CB1}"/>
              </a:ext>
            </a:extLst>
          </p:cNvPr>
          <p:cNvSpPr>
            <a:spLocks noGrp="1"/>
          </p:cNvSpPr>
          <p:nvPr>
            <p:ph type="pic" sz="quarter" idx="36" hasCustomPrompt="1"/>
          </p:nvPr>
        </p:nvSpPr>
        <p:spPr>
          <a:xfrm>
            <a:off x="5958819" y="3420129"/>
            <a:ext cx="1658487" cy="995675"/>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1" name="Picture Placeholder 27">
            <a:extLst>
              <a:ext uri="{FF2B5EF4-FFF2-40B4-BE49-F238E27FC236}">
                <a16:creationId xmlns:a16="http://schemas.microsoft.com/office/drawing/2014/main" id="{0DBEEC3B-DDA4-B999-56B2-64FEAEB1A242}"/>
              </a:ext>
            </a:extLst>
          </p:cNvPr>
          <p:cNvSpPr>
            <a:spLocks noGrp="1"/>
          </p:cNvSpPr>
          <p:nvPr>
            <p:ph type="pic" sz="quarter" idx="37" hasCustomPrompt="1"/>
          </p:nvPr>
        </p:nvSpPr>
        <p:spPr>
          <a:xfrm>
            <a:off x="7787618" y="3420128"/>
            <a:ext cx="1658486" cy="995676"/>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2" name="Picture Placeholder 27">
            <a:extLst>
              <a:ext uri="{FF2B5EF4-FFF2-40B4-BE49-F238E27FC236}">
                <a16:creationId xmlns:a16="http://schemas.microsoft.com/office/drawing/2014/main" id="{31F9098F-5166-7DA6-96C1-100F90D837DB}"/>
              </a:ext>
            </a:extLst>
          </p:cNvPr>
          <p:cNvSpPr>
            <a:spLocks noGrp="1"/>
          </p:cNvSpPr>
          <p:nvPr>
            <p:ph type="pic" sz="quarter" idx="38" hasCustomPrompt="1"/>
          </p:nvPr>
        </p:nvSpPr>
        <p:spPr>
          <a:xfrm>
            <a:off x="9608776" y="3420127"/>
            <a:ext cx="1671160" cy="995677"/>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3" name="Picture Placeholder 27">
            <a:extLst>
              <a:ext uri="{FF2B5EF4-FFF2-40B4-BE49-F238E27FC236}">
                <a16:creationId xmlns:a16="http://schemas.microsoft.com/office/drawing/2014/main" id="{BF60876A-0A23-117E-587D-37AF230A02F1}"/>
              </a:ext>
            </a:extLst>
          </p:cNvPr>
          <p:cNvSpPr>
            <a:spLocks noGrp="1"/>
          </p:cNvSpPr>
          <p:nvPr>
            <p:ph type="pic" sz="quarter" idx="39" hasCustomPrompt="1"/>
          </p:nvPr>
        </p:nvSpPr>
        <p:spPr>
          <a:xfrm>
            <a:off x="480063" y="3420127"/>
            <a:ext cx="1658486" cy="995677"/>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4" name="Picture Placeholder 27">
            <a:extLst>
              <a:ext uri="{FF2B5EF4-FFF2-40B4-BE49-F238E27FC236}">
                <a16:creationId xmlns:a16="http://schemas.microsoft.com/office/drawing/2014/main" id="{AC92CC4A-3F11-CEBF-4BF7-BB47DD8A629D}"/>
              </a:ext>
            </a:extLst>
          </p:cNvPr>
          <p:cNvSpPr>
            <a:spLocks noGrp="1"/>
          </p:cNvSpPr>
          <p:nvPr>
            <p:ph type="pic" sz="quarter" idx="40" hasCustomPrompt="1"/>
          </p:nvPr>
        </p:nvSpPr>
        <p:spPr>
          <a:xfrm>
            <a:off x="2301221" y="4569405"/>
            <a:ext cx="1658486" cy="995677"/>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5" name="Picture Placeholder 27">
            <a:extLst>
              <a:ext uri="{FF2B5EF4-FFF2-40B4-BE49-F238E27FC236}">
                <a16:creationId xmlns:a16="http://schemas.microsoft.com/office/drawing/2014/main" id="{34CA69A6-BC72-677E-B223-7AD4A736E74B}"/>
              </a:ext>
            </a:extLst>
          </p:cNvPr>
          <p:cNvSpPr>
            <a:spLocks noGrp="1"/>
          </p:cNvSpPr>
          <p:nvPr>
            <p:ph type="pic" sz="quarter" idx="41" hasCustomPrompt="1"/>
          </p:nvPr>
        </p:nvSpPr>
        <p:spPr>
          <a:xfrm>
            <a:off x="4122379" y="4569406"/>
            <a:ext cx="1658487" cy="995676"/>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6" name="Picture Placeholder 27">
            <a:extLst>
              <a:ext uri="{FF2B5EF4-FFF2-40B4-BE49-F238E27FC236}">
                <a16:creationId xmlns:a16="http://schemas.microsoft.com/office/drawing/2014/main" id="{633D46A1-FD39-BF18-F057-DFE2202D2E71}"/>
              </a:ext>
            </a:extLst>
          </p:cNvPr>
          <p:cNvSpPr>
            <a:spLocks noGrp="1"/>
          </p:cNvSpPr>
          <p:nvPr>
            <p:ph type="pic" sz="quarter" idx="42" hasCustomPrompt="1"/>
          </p:nvPr>
        </p:nvSpPr>
        <p:spPr>
          <a:xfrm>
            <a:off x="5958819" y="4569406"/>
            <a:ext cx="1658487" cy="995675"/>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7" name="Picture Placeholder 27">
            <a:extLst>
              <a:ext uri="{FF2B5EF4-FFF2-40B4-BE49-F238E27FC236}">
                <a16:creationId xmlns:a16="http://schemas.microsoft.com/office/drawing/2014/main" id="{0316BB08-F8C9-9C39-9AEA-A9268C3041A3}"/>
              </a:ext>
            </a:extLst>
          </p:cNvPr>
          <p:cNvSpPr>
            <a:spLocks noGrp="1"/>
          </p:cNvSpPr>
          <p:nvPr>
            <p:ph type="pic" sz="quarter" idx="43" hasCustomPrompt="1"/>
          </p:nvPr>
        </p:nvSpPr>
        <p:spPr>
          <a:xfrm>
            <a:off x="7787618" y="4569405"/>
            <a:ext cx="1658486" cy="995676"/>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8" name="Picture Placeholder 27">
            <a:extLst>
              <a:ext uri="{FF2B5EF4-FFF2-40B4-BE49-F238E27FC236}">
                <a16:creationId xmlns:a16="http://schemas.microsoft.com/office/drawing/2014/main" id="{14AD1F67-158B-869F-216C-DC9B39D85BEA}"/>
              </a:ext>
            </a:extLst>
          </p:cNvPr>
          <p:cNvSpPr>
            <a:spLocks noGrp="1"/>
          </p:cNvSpPr>
          <p:nvPr>
            <p:ph type="pic" sz="quarter" idx="44" hasCustomPrompt="1"/>
          </p:nvPr>
        </p:nvSpPr>
        <p:spPr>
          <a:xfrm>
            <a:off x="9608776" y="4569404"/>
            <a:ext cx="1671160" cy="995677"/>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sp>
        <p:nvSpPr>
          <p:cNvPr id="19" name="Picture Placeholder 27">
            <a:extLst>
              <a:ext uri="{FF2B5EF4-FFF2-40B4-BE49-F238E27FC236}">
                <a16:creationId xmlns:a16="http://schemas.microsoft.com/office/drawing/2014/main" id="{E277684E-0DA5-7984-53CA-96EE7944BFF9}"/>
              </a:ext>
            </a:extLst>
          </p:cNvPr>
          <p:cNvSpPr>
            <a:spLocks noGrp="1"/>
          </p:cNvSpPr>
          <p:nvPr>
            <p:ph type="pic" sz="quarter" idx="45" hasCustomPrompt="1"/>
          </p:nvPr>
        </p:nvSpPr>
        <p:spPr>
          <a:xfrm>
            <a:off x="480063" y="4569404"/>
            <a:ext cx="1658486" cy="995677"/>
          </a:xfrm>
          <a:grp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1200" dirty="0">
                <a:solidFill>
                  <a:schemeClr val="tx1"/>
                </a:solidFill>
              </a:defRPr>
            </a:lvl1pPr>
          </a:lstStyle>
          <a:p>
            <a:pPr marL="0" lvl="0" algn="ctr"/>
            <a:r>
              <a:rPr lang="fr-BE"/>
              <a:t>Insert logo</a:t>
            </a:r>
            <a:endParaRPr lang="en-US"/>
          </a:p>
        </p:txBody>
      </p:sp>
      <p:pic>
        <p:nvPicPr>
          <p:cNvPr id="21" name="Picture 20" descr="A blue and white logo&#10;&#10;Description automatically generated">
            <a:extLst>
              <a:ext uri="{FF2B5EF4-FFF2-40B4-BE49-F238E27FC236}">
                <a16:creationId xmlns:a16="http://schemas.microsoft.com/office/drawing/2014/main" id="{66B7398B-120D-3C8E-A7DC-B5356F205E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8965" y="5625743"/>
            <a:ext cx="1462998" cy="626027"/>
          </a:xfrm>
          <a:prstGeom prst="rect">
            <a:avLst/>
          </a:prstGeom>
        </p:spPr>
      </p:pic>
      <p:pic>
        <p:nvPicPr>
          <p:cNvPr id="23" name="Picture 22" descr="A blue and green logo&#10;&#10;Description automatically generated">
            <a:extLst>
              <a:ext uri="{FF2B5EF4-FFF2-40B4-BE49-F238E27FC236}">
                <a16:creationId xmlns:a16="http://schemas.microsoft.com/office/drawing/2014/main" id="{86C9B9A4-7DD6-457F-8F7A-5A58A1B844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8983" y="5671715"/>
            <a:ext cx="1160539" cy="534084"/>
          </a:xfrm>
          <a:prstGeom prst="rect">
            <a:avLst/>
          </a:prstGeom>
        </p:spPr>
      </p:pic>
    </p:spTree>
    <p:extLst>
      <p:ext uri="{BB962C8B-B14F-4D97-AF65-F5344CB8AC3E}">
        <p14:creationId xmlns:p14="http://schemas.microsoft.com/office/powerpoint/2010/main" val="1061809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 picture right">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10090150"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253999" y="1828800"/>
            <a:ext cx="5634737"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247650" y="1188720"/>
            <a:ext cx="5637820" cy="630936"/>
          </a:xfrm>
        </p:spPr>
        <p:txBody>
          <a:bodyPr/>
          <a:lstStyle>
            <a:lvl1pPr marL="0" indent="0">
              <a:buNone/>
              <a:defRPr b="1">
                <a:solidFill>
                  <a:schemeClr val="accent2"/>
                </a:solidFill>
              </a:defRPr>
            </a:lvl1pPr>
          </a:lstStyle>
          <a:p>
            <a:pPr lvl="0"/>
            <a:r>
              <a:rPr lang="en-US"/>
              <a:t>Click to edit Master text styles</a:t>
            </a:r>
          </a:p>
        </p:txBody>
      </p:sp>
      <p:sp>
        <p:nvSpPr>
          <p:cNvPr id="10" name="Picture Placeholder 9"/>
          <p:cNvSpPr>
            <a:spLocks noGrp="1"/>
          </p:cNvSpPr>
          <p:nvPr>
            <p:ph type="pic" sz="quarter" idx="14"/>
          </p:nvPr>
        </p:nvSpPr>
        <p:spPr>
          <a:xfrm>
            <a:off x="6315456" y="1052514"/>
            <a:ext cx="5576507" cy="5076824"/>
          </a:xfrm>
          <a:solidFill>
            <a:schemeClr val="bg1">
              <a:lumMod val="85000"/>
            </a:schemeClr>
          </a:solidFill>
        </p:spPr>
        <p:txBody>
          <a:bodyPr anchor="ctr" anchorCtr="0"/>
          <a:lstStyle>
            <a:lvl1pPr marL="0" indent="0" algn="ctr">
              <a:buNone/>
              <a:defRPr/>
            </a:lvl1pPr>
          </a:lstStyle>
          <a:p>
            <a:endParaRPr lang="en-US"/>
          </a:p>
        </p:txBody>
      </p:sp>
    </p:spTree>
    <p:extLst>
      <p:ext uri="{BB962C8B-B14F-4D97-AF65-F5344CB8AC3E}">
        <p14:creationId xmlns:p14="http://schemas.microsoft.com/office/powerpoint/2010/main" val="28432952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ext + picture left">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334963" y="1052514"/>
            <a:ext cx="5576507" cy="5076824"/>
          </a:xfrm>
          <a:solidFill>
            <a:schemeClr val="bg1">
              <a:lumMod val="85000"/>
            </a:schemeClr>
          </a:solidFill>
        </p:spPr>
        <p:txBody>
          <a:bodyPr anchor="ctr" anchorCtr="0"/>
          <a:lstStyle>
            <a:lvl1pPr marL="0" indent="0" algn="ctr">
              <a:buNone/>
              <a:defRPr/>
            </a:lvl1pPr>
          </a:lstStyle>
          <a:p>
            <a:endParaRPr lang="en-US"/>
          </a:p>
        </p:txBody>
      </p:sp>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10090150"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6257226" y="1828800"/>
            <a:ext cx="5634737"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6250877" y="1188720"/>
            <a:ext cx="5637820" cy="630936"/>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9118814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ext + picture left full height">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4295776" cy="6858000"/>
          </a:xfrm>
          <a:solidFill>
            <a:schemeClr val="bg1">
              <a:lumMod val="85000"/>
            </a:schemeClr>
          </a:solidFill>
        </p:spPr>
        <p:txBody>
          <a:bodyPr anchor="ctr" anchorCtr="0"/>
          <a:lstStyle>
            <a:lvl1pPr marL="0" indent="0" algn="ctr">
              <a:buNone/>
              <a:defRPr/>
            </a:lvl1pPr>
          </a:lstStyle>
          <a:p>
            <a:endParaRPr lang="en-US"/>
          </a:p>
        </p:txBody>
      </p:sp>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10090150"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669536" y="1828800"/>
            <a:ext cx="7222427"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4662318" y="1188720"/>
            <a:ext cx="7226379" cy="630936"/>
          </a:xfrm>
        </p:spPr>
        <p:txBody>
          <a:bodyPr/>
          <a:lstStyle>
            <a:lvl1pPr marL="0" indent="0">
              <a:buNone/>
              <a:defRPr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4035092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6098794" cy="6858000"/>
          </a:xfrm>
          <a:solidFill>
            <a:schemeClr val="bg1">
              <a:lumMod val="85000"/>
            </a:schemeClr>
          </a:solidFill>
        </p:spPr>
        <p:txBody>
          <a:bodyPr anchor="ctr" anchorCtr="0"/>
          <a:lstStyle>
            <a:lvl1pPr marL="0" indent="0" algn="ctr">
              <a:buNone/>
              <a:defRPr/>
            </a:lvl1pPr>
          </a:lstStyle>
          <a:p>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Footer Placeholder 3"/>
          <p:cNvSpPr>
            <a:spLocks noGrp="1"/>
          </p:cNvSpPr>
          <p:nvPr>
            <p:ph type="ftr" sz="quarter" idx="11"/>
          </p:nvPr>
        </p:nvSpPr>
        <p:spPr/>
        <p:txBody>
          <a:bodyPr/>
          <a:lstStyle>
            <a:lvl1pPr>
              <a:defRPr lang="en-US" sz="1100" kern="1200" spc="30" baseline="0" dirty="0">
                <a:solidFill>
                  <a:schemeClr val="bg1"/>
                </a:solidFill>
                <a:latin typeface="+mj-lt"/>
                <a:ea typeface="+mn-ea"/>
                <a:cs typeface="+mn-cs"/>
              </a:defRPr>
            </a:lvl1pPr>
          </a:lstStyle>
          <a:p>
            <a:r>
              <a:rPr lang="en-US"/>
              <a:t>Maturity Gate – [Project acronym] Project – SESAR Solution [[SESAR Solution #ID] – [TRLn]</a:t>
            </a:r>
          </a:p>
        </p:txBody>
      </p:sp>
      <p:sp>
        <p:nvSpPr>
          <p:cNvPr id="5" name="Slide Number Placeholder 4"/>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Text Placeholder 7"/>
          <p:cNvSpPr>
            <a:spLocks noGrp="1"/>
          </p:cNvSpPr>
          <p:nvPr>
            <p:ph type="body" sz="quarter" idx="14"/>
          </p:nvPr>
        </p:nvSpPr>
        <p:spPr>
          <a:xfrm>
            <a:off x="6105525" y="1386400"/>
            <a:ext cx="5811838" cy="4562475"/>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5100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xt + picture right full height">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6096000" y="0"/>
            <a:ext cx="6096000" cy="6858000"/>
          </a:xfrm>
          <a:solidFill>
            <a:schemeClr val="bg1">
              <a:lumMod val="85000"/>
            </a:schemeClr>
          </a:solidFill>
        </p:spPr>
        <p:txBody>
          <a:bodyPr anchor="ctr" anchorCtr="0"/>
          <a:lstStyle>
            <a:lvl1pPr marL="0" indent="0" algn="ctr">
              <a:buNone/>
              <a:defRPr/>
            </a:lvl1pPr>
          </a:lstStyle>
          <a:p>
            <a:endParaRPr lang="en-US"/>
          </a:p>
        </p:txBody>
      </p:sp>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5652531"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253999" y="1198605"/>
            <a:ext cx="5634737" cy="4930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3121" y="192882"/>
            <a:ext cx="1145600" cy="527470"/>
          </a:xfrm>
          <a:prstGeom prst="rect">
            <a:avLst/>
          </a:prstGeom>
        </p:spPr>
      </p:pic>
    </p:spTree>
    <p:extLst>
      <p:ext uri="{BB962C8B-B14F-4D97-AF65-F5344CB8AC3E}">
        <p14:creationId xmlns:p14="http://schemas.microsoft.com/office/powerpoint/2010/main" val="24985149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ublications 1 cover + highlight">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solidFill>
                  <a:srgbClr val="00306F"/>
                </a:solidFill>
              </a:rPr>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12" name="Picture Placeholder 6"/>
          <p:cNvSpPr>
            <a:spLocks noGrp="1"/>
          </p:cNvSpPr>
          <p:nvPr>
            <p:ph type="pic" sz="quarter" idx="14"/>
          </p:nvPr>
        </p:nvSpPr>
        <p:spPr>
          <a:xfrm>
            <a:off x="5381008" y="1295400"/>
            <a:ext cx="3175000" cy="4508500"/>
          </a:xfrm>
          <a:effectLst>
            <a:outerShdw blurRad="38100" dist="50800" dir="2700000" algn="tl" rotWithShape="0">
              <a:schemeClr val="accent2">
                <a:lumMod val="20000"/>
                <a:lumOff val="80000"/>
                <a:alpha val="80000"/>
              </a:schemeClr>
            </a:outerShdw>
          </a:effectLst>
        </p:spPr>
        <p:txBody>
          <a:bodyPr/>
          <a:lstStyle/>
          <a:p>
            <a:endParaRPr lang="en-US"/>
          </a:p>
        </p:txBody>
      </p:sp>
      <p:sp>
        <p:nvSpPr>
          <p:cNvPr id="14" name="Content Placeholder 2"/>
          <p:cNvSpPr>
            <a:spLocks noGrp="1"/>
          </p:cNvSpPr>
          <p:nvPr>
            <p:ph idx="1"/>
          </p:nvPr>
        </p:nvSpPr>
        <p:spPr>
          <a:xfrm>
            <a:off x="254000" y="1291771"/>
            <a:ext cx="4959446" cy="48375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11" name="Content Placeholder 2"/>
          <p:cNvSpPr>
            <a:spLocks noGrp="1"/>
          </p:cNvSpPr>
          <p:nvPr>
            <p:ph idx="15" hasCustomPrompt="1"/>
          </p:nvPr>
        </p:nvSpPr>
        <p:spPr>
          <a:xfrm>
            <a:off x="8712200" y="1291771"/>
            <a:ext cx="3144838" cy="4523813"/>
          </a:xfrm>
        </p:spPr>
        <p:txBody>
          <a:bodyPr anchor="t" anchorCtr="0">
            <a:normAutofit/>
          </a:bodyPr>
          <a:lstStyle>
            <a:lvl1pPr marL="0" indent="0">
              <a:buNone/>
              <a:defRPr lang="en-US" sz="2600" kern="1200" dirty="0">
                <a:solidFill>
                  <a:schemeClr val="accent4"/>
                </a:solidFill>
                <a:latin typeface="+mn-lt"/>
                <a:ea typeface="+mn-ea"/>
                <a:cs typeface="+mn-cs"/>
              </a:defRPr>
            </a:lvl1pPr>
            <a:lvl2pPr marL="457200" indent="0">
              <a:buNone/>
              <a:defRPr>
                <a:solidFill>
                  <a:schemeClr val="accent3">
                    <a:lumMod val="40000"/>
                    <a:lumOff val="60000"/>
                  </a:schemeClr>
                </a:solidFill>
              </a:defRPr>
            </a:lvl2pPr>
            <a:lvl3pPr marL="914400" indent="0">
              <a:buNone/>
              <a:defRPr>
                <a:solidFill>
                  <a:schemeClr val="accent3">
                    <a:lumMod val="40000"/>
                    <a:lumOff val="60000"/>
                  </a:schemeClr>
                </a:solidFill>
              </a:defRPr>
            </a:lvl3pPr>
            <a:lvl4pPr marL="1371600" indent="0">
              <a:buNone/>
              <a:defRPr>
                <a:solidFill>
                  <a:schemeClr val="accent3">
                    <a:lumMod val="40000"/>
                    <a:lumOff val="60000"/>
                  </a:schemeClr>
                </a:solidFill>
              </a:defRPr>
            </a:lvl4pPr>
            <a:lvl5pPr marL="1828800" indent="0">
              <a:buNone/>
              <a:defRPr>
                <a:solidFill>
                  <a:schemeClr val="accent3">
                    <a:lumMod val="40000"/>
                    <a:lumOff val="60000"/>
                  </a:schemeClr>
                </a:solidFill>
              </a:defRPr>
            </a:lvl5pPr>
          </a:lstStyle>
          <a:p>
            <a:pPr lvl="0"/>
            <a:r>
              <a:rPr lang="en-US"/>
              <a:t>“Highlight brochure”</a:t>
            </a:r>
          </a:p>
        </p:txBody>
      </p:sp>
    </p:spTree>
    <p:extLst>
      <p:ext uri="{BB962C8B-B14F-4D97-AF65-F5344CB8AC3E}">
        <p14:creationId xmlns:p14="http://schemas.microsoft.com/office/powerpoint/2010/main" val="2435943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ext + picture right full height">
    <p:spTree>
      <p:nvGrpSpPr>
        <p:cNvPr id="1" name=""/>
        <p:cNvGrpSpPr/>
        <p:nvPr/>
      </p:nvGrpSpPr>
      <p:grpSpPr>
        <a:xfrm>
          <a:off x="0" y="0"/>
          <a:ext cx="0" cy="0"/>
          <a:chOff x="0" y="0"/>
          <a:chExt cx="0" cy="0"/>
        </a:xfrm>
      </p:grpSpPr>
      <p:pic>
        <p:nvPicPr>
          <p:cNvPr id="5" name="Picture Placeholder 12">
            <a:extLst>
              <a:ext uri="{FF2B5EF4-FFF2-40B4-BE49-F238E27FC236}">
                <a16:creationId xmlns:a16="http://schemas.microsoft.com/office/drawing/2014/main" id="{A955CDA6-5889-022E-5E97-20E7D4AFF9D4}"/>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val="0"/>
              </a:ext>
            </a:extLst>
          </a:blip>
          <a:srcRect l="19754" t="26082" r="31928" b="946"/>
          <a:stretch/>
        </p:blipFill>
        <p:spPr>
          <a:xfrm>
            <a:off x="4119200" y="0"/>
            <a:ext cx="8072800" cy="6858000"/>
          </a:xfrm>
          <a:prstGeom prst="rect">
            <a:avLst/>
          </a:prstGeom>
          <a:ln>
            <a:noFill/>
          </a:ln>
          <a:effectLst>
            <a:outerShdw blurRad="292100" dist="139700" dir="2700000" algn="tl" rotWithShape="0">
              <a:srgbClr val="333333">
                <a:alpha val="65000"/>
              </a:srgbClr>
            </a:outerShdw>
          </a:effectLst>
        </p:spPr>
      </p:pic>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434473" y="4964874"/>
            <a:ext cx="3172942" cy="915256"/>
          </a:xfrm>
        </p:spPr>
        <p:txBody>
          <a:bodyPr/>
          <a:lstStyle>
            <a:lvl1pPr>
              <a:defRPr/>
            </a:lvl1pPr>
          </a:lstStyle>
          <a:p>
            <a:r>
              <a:rPr lang="en-US"/>
              <a:t>Click to edit Master title style</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3678" y="131237"/>
            <a:ext cx="1031507" cy="474938"/>
          </a:xfrm>
          <a:prstGeom prst="rect">
            <a:avLst/>
          </a:prstGeom>
        </p:spPr>
      </p:pic>
    </p:spTree>
    <p:extLst>
      <p:ext uri="{BB962C8B-B14F-4D97-AF65-F5344CB8AC3E}">
        <p14:creationId xmlns:p14="http://schemas.microsoft.com/office/powerpoint/2010/main" val="30762242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blications 2 covers">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solidFill>
                  <a:srgbClr val="00306F"/>
                </a:solidFill>
              </a:rPr>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7" name="Picture Placeholder 6"/>
          <p:cNvSpPr>
            <a:spLocks noGrp="1"/>
          </p:cNvSpPr>
          <p:nvPr>
            <p:ph type="pic" sz="quarter" idx="13"/>
          </p:nvPr>
        </p:nvSpPr>
        <p:spPr>
          <a:xfrm>
            <a:off x="8724900" y="1295400"/>
            <a:ext cx="3175000" cy="4508500"/>
          </a:xfrm>
          <a:effectLst>
            <a:outerShdw blurRad="38100" dist="50800" dir="2700000" algn="tl" rotWithShape="0">
              <a:schemeClr val="accent2">
                <a:lumMod val="20000"/>
                <a:lumOff val="80000"/>
                <a:alpha val="80000"/>
              </a:schemeClr>
            </a:outerShdw>
          </a:effectLst>
        </p:spPr>
        <p:txBody>
          <a:bodyPr/>
          <a:lstStyle/>
          <a:p>
            <a:endParaRPr lang="en-US"/>
          </a:p>
        </p:txBody>
      </p:sp>
      <p:sp>
        <p:nvSpPr>
          <p:cNvPr id="12" name="Picture Placeholder 6"/>
          <p:cNvSpPr>
            <a:spLocks noGrp="1"/>
          </p:cNvSpPr>
          <p:nvPr>
            <p:ph type="pic" sz="quarter" idx="14"/>
          </p:nvPr>
        </p:nvSpPr>
        <p:spPr>
          <a:xfrm>
            <a:off x="5381008" y="1295400"/>
            <a:ext cx="3175000" cy="4508500"/>
          </a:xfrm>
          <a:effectLst>
            <a:outerShdw blurRad="38100" dist="50800" dir="2700000" algn="tl" rotWithShape="0">
              <a:schemeClr val="accent2">
                <a:lumMod val="20000"/>
                <a:lumOff val="80000"/>
                <a:alpha val="80000"/>
              </a:schemeClr>
            </a:outerShdw>
          </a:effectLst>
        </p:spPr>
        <p:txBody>
          <a:bodyPr/>
          <a:lstStyle/>
          <a:p>
            <a:endParaRPr lang="en-US"/>
          </a:p>
        </p:txBody>
      </p:sp>
      <p:sp>
        <p:nvSpPr>
          <p:cNvPr id="14" name="Content Placeholder 2"/>
          <p:cNvSpPr>
            <a:spLocks noGrp="1"/>
          </p:cNvSpPr>
          <p:nvPr>
            <p:ph idx="1"/>
          </p:nvPr>
        </p:nvSpPr>
        <p:spPr>
          <a:xfrm>
            <a:off x="254000" y="1291771"/>
            <a:ext cx="4959446" cy="48375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Tree>
    <p:extLst>
      <p:ext uri="{BB962C8B-B14F-4D97-AF65-F5344CB8AC3E}">
        <p14:creationId xmlns:p14="http://schemas.microsoft.com/office/powerpoint/2010/main" val="21867673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Publications 1 cover + bckgrd picture">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solidFill>
                  <a:srgbClr val="00306F"/>
                </a:solidFill>
              </a:rPr>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12" name="Picture Placeholder 6"/>
          <p:cNvSpPr>
            <a:spLocks noGrp="1"/>
          </p:cNvSpPr>
          <p:nvPr>
            <p:ph type="pic" sz="quarter" idx="14"/>
          </p:nvPr>
        </p:nvSpPr>
        <p:spPr>
          <a:xfrm>
            <a:off x="5381008" y="1295400"/>
            <a:ext cx="3175000" cy="4508500"/>
          </a:xfrm>
          <a:effectLst>
            <a:outerShdw blurRad="38100" dist="50800" dir="2700000" algn="tl" rotWithShape="0">
              <a:schemeClr val="accent2">
                <a:lumMod val="20000"/>
                <a:lumOff val="80000"/>
                <a:alpha val="80000"/>
              </a:schemeClr>
            </a:outerShdw>
          </a:effectLst>
        </p:spPr>
        <p:txBody>
          <a:bodyPr/>
          <a:lstStyle/>
          <a:p>
            <a:endParaRPr lang="en-US"/>
          </a:p>
        </p:txBody>
      </p:sp>
      <p:sp>
        <p:nvSpPr>
          <p:cNvPr id="14" name="Content Placeholder 2"/>
          <p:cNvSpPr>
            <a:spLocks noGrp="1"/>
          </p:cNvSpPr>
          <p:nvPr>
            <p:ph idx="1"/>
          </p:nvPr>
        </p:nvSpPr>
        <p:spPr>
          <a:xfrm>
            <a:off x="254000" y="1291771"/>
            <a:ext cx="4959446" cy="48375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11" name="Content Placeholder 2"/>
          <p:cNvSpPr>
            <a:spLocks noGrp="1"/>
          </p:cNvSpPr>
          <p:nvPr>
            <p:ph idx="15" hasCustomPrompt="1"/>
          </p:nvPr>
        </p:nvSpPr>
        <p:spPr>
          <a:xfrm>
            <a:off x="8712200" y="1291771"/>
            <a:ext cx="3144838" cy="4523813"/>
          </a:xfrm>
        </p:spPr>
        <p:txBody>
          <a:bodyPr anchor="t" anchorCtr="0">
            <a:normAutofit/>
          </a:bodyPr>
          <a:lstStyle>
            <a:lvl1pPr marL="0" indent="0">
              <a:buNone/>
              <a:defRPr lang="en-US" sz="2600" kern="1200" dirty="0">
                <a:solidFill>
                  <a:schemeClr val="accent4"/>
                </a:solidFill>
                <a:latin typeface="+mn-lt"/>
                <a:ea typeface="+mn-ea"/>
                <a:cs typeface="+mn-cs"/>
              </a:defRPr>
            </a:lvl1pPr>
            <a:lvl2pPr marL="457200" indent="0">
              <a:buNone/>
              <a:defRPr>
                <a:solidFill>
                  <a:schemeClr val="accent3">
                    <a:lumMod val="40000"/>
                    <a:lumOff val="60000"/>
                  </a:schemeClr>
                </a:solidFill>
              </a:defRPr>
            </a:lvl2pPr>
            <a:lvl3pPr marL="914400" indent="0">
              <a:buNone/>
              <a:defRPr>
                <a:solidFill>
                  <a:schemeClr val="accent3">
                    <a:lumMod val="40000"/>
                    <a:lumOff val="60000"/>
                  </a:schemeClr>
                </a:solidFill>
              </a:defRPr>
            </a:lvl3pPr>
            <a:lvl4pPr marL="1371600" indent="0">
              <a:buNone/>
              <a:defRPr>
                <a:solidFill>
                  <a:schemeClr val="accent3">
                    <a:lumMod val="40000"/>
                    <a:lumOff val="60000"/>
                  </a:schemeClr>
                </a:solidFill>
              </a:defRPr>
            </a:lvl4pPr>
            <a:lvl5pPr marL="1828800" indent="0">
              <a:buNone/>
              <a:defRPr>
                <a:solidFill>
                  <a:schemeClr val="accent3">
                    <a:lumMod val="40000"/>
                    <a:lumOff val="60000"/>
                  </a:schemeClr>
                </a:solidFill>
              </a:defRPr>
            </a:lvl5pPr>
          </a:lstStyle>
          <a:p>
            <a:pPr lvl="0"/>
            <a:r>
              <a:rPr lang="en-US"/>
              <a:t>“Highlight brochure”</a:t>
            </a:r>
          </a:p>
        </p:txBody>
      </p:sp>
      <p:sp>
        <p:nvSpPr>
          <p:cNvPr id="16" name="Picture Placeholder 15"/>
          <p:cNvSpPr>
            <a:spLocks noGrp="1"/>
          </p:cNvSpPr>
          <p:nvPr>
            <p:ph type="pic" sz="quarter" idx="16" hasCustomPrompt="1"/>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2705973 h 3429000"/>
              <a:gd name="connsiteX3" fmla="*/ 12081836 w 12192000"/>
              <a:gd name="connsiteY3" fmla="*/ 2770341 h 3429000"/>
              <a:gd name="connsiteX4" fmla="*/ 10349522 w 12192000"/>
              <a:gd name="connsiteY4" fmla="*/ 3383095 h 3429000"/>
              <a:gd name="connsiteX5" fmla="*/ 10101591 w 12192000"/>
              <a:gd name="connsiteY5" fmla="*/ 3426998 h 3429000"/>
              <a:gd name="connsiteX6" fmla="*/ 10087969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2705973"/>
                </a:lnTo>
                <a:lnTo>
                  <a:pt x="12081836" y="2770341"/>
                </a:lnTo>
                <a:cubicBezTo>
                  <a:pt x="11531496" y="3071426"/>
                  <a:pt x="10952572" y="3267796"/>
                  <a:pt x="10349522" y="3383095"/>
                </a:cubicBezTo>
                <a:cubicBezTo>
                  <a:pt x="10267579" y="3398949"/>
                  <a:pt x="10184875" y="3413552"/>
                  <a:pt x="10101591" y="3426998"/>
                </a:cubicBezTo>
                <a:lnTo>
                  <a:pt x="10087969" y="3429000"/>
                </a:lnTo>
                <a:lnTo>
                  <a:pt x="0" y="3429000"/>
                </a:lnTo>
                <a:close/>
              </a:path>
            </a:pathLst>
          </a:custGeom>
        </p:spPr>
        <p:txBody>
          <a:bodyPr wrap="square" bIns="612000" anchor="b" anchorCtr="0">
            <a:noAutofit/>
          </a:bodyPr>
          <a:lstStyle>
            <a:lvl1pPr marL="0" indent="0" algn="ctr">
              <a:buNone/>
              <a:defRPr/>
            </a:lvl1pPr>
          </a:lstStyle>
          <a:p>
            <a:r>
              <a:rPr lang="fr-BE"/>
              <a:t>Click to </a:t>
            </a:r>
            <a:r>
              <a:rPr lang="fr-BE" err="1"/>
              <a:t>add</a:t>
            </a:r>
            <a:r>
              <a:rPr lang="fr-BE"/>
              <a:t> </a:t>
            </a:r>
            <a:r>
              <a:rPr lang="fr-BE" err="1"/>
              <a:t>half</a:t>
            </a:r>
            <a:r>
              <a:rPr lang="fr-BE"/>
              <a:t>-page </a:t>
            </a:r>
            <a:r>
              <a:rPr lang="fr-BE" err="1"/>
              <a:t>deco</a:t>
            </a:r>
            <a:r>
              <a:rPr lang="fr-BE"/>
              <a:t> </a:t>
            </a:r>
            <a:r>
              <a:rPr lang="fr-BE" err="1"/>
              <a:t>picture</a:t>
            </a:r>
            <a:endParaRPr lang="en-US"/>
          </a:p>
        </p:txBody>
      </p:sp>
    </p:spTree>
    <p:extLst>
      <p:ext uri="{BB962C8B-B14F-4D97-AF65-F5344CB8AC3E}">
        <p14:creationId xmlns:p14="http://schemas.microsoft.com/office/powerpoint/2010/main" val="11890452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Publications 2 covers + bckgrd picture">
    <p:spTree>
      <p:nvGrpSpPr>
        <p:cNvPr id="1" name=""/>
        <p:cNvGrpSpPr/>
        <p:nvPr/>
      </p:nvGrpSpPr>
      <p:grpSpPr>
        <a:xfrm>
          <a:off x="0" y="0"/>
          <a:ext cx="0" cy="0"/>
          <a:chOff x="0" y="0"/>
          <a:chExt cx="0" cy="0"/>
        </a:xfrm>
      </p:grpSpPr>
      <p:sp>
        <p:nvSpPr>
          <p:cNvPr id="11" name="Picture Placeholder 10"/>
          <p:cNvSpPr>
            <a:spLocks noGrp="1"/>
          </p:cNvSpPr>
          <p:nvPr>
            <p:ph type="pic" sz="quarter" idx="16" hasCustomPrompt="1"/>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2705973 h 3429000"/>
              <a:gd name="connsiteX3" fmla="*/ 12081836 w 12192000"/>
              <a:gd name="connsiteY3" fmla="*/ 2770341 h 3429000"/>
              <a:gd name="connsiteX4" fmla="*/ 10349522 w 12192000"/>
              <a:gd name="connsiteY4" fmla="*/ 3383095 h 3429000"/>
              <a:gd name="connsiteX5" fmla="*/ 10101591 w 12192000"/>
              <a:gd name="connsiteY5" fmla="*/ 3426998 h 3429000"/>
              <a:gd name="connsiteX6" fmla="*/ 10087969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2705973"/>
                </a:lnTo>
                <a:lnTo>
                  <a:pt x="12081836" y="2770341"/>
                </a:lnTo>
                <a:cubicBezTo>
                  <a:pt x="11531496" y="3071426"/>
                  <a:pt x="10952572" y="3267796"/>
                  <a:pt x="10349522" y="3383095"/>
                </a:cubicBezTo>
                <a:cubicBezTo>
                  <a:pt x="10267579" y="3398949"/>
                  <a:pt x="10184875" y="3413552"/>
                  <a:pt x="10101591" y="3426998"/>
                </a:cubicBezTo>
                <a:lnTo>
                  <a:pt x="10087969" y="3429000"/>
                </a:lnTo>
                <a:lnTo>
                  <a:pt x="0" y="3429000"/>
                </a:lnTo>
                <a:close/>
              </a:path>
            </a:pathLst>
          </a:custGeom>
        </p:spPr>
        <p:txBody>
          <a:bodyPr wrap="square" bIns="612000" anchor="b" anchorCtr="0">
            <a:noAutofit/>
          </a:bodyPr>
          <a:lstStyle>
            <a:lvl1pPr marL="0" indent="0" algn="ctr">
              <a:buNone/>
              <a:defRPr/>
            </a:lvl1pPr>
          </a:lstStyle>
          <a:p>
            <a:r>
              <a:rPr lang="fr-BE"/>
              <a:t>Click to </a:t>
            </a:r>
            <a:r>
              <a:rPr lang="fr-BE" err="1"/>
              <a:t>add</a:t>
            </a:r>
            <a:r>
              <a:rPr lang="fr-BE"/>
              <a:t> </a:t>
            </a:r>
            <a:r>
              <a:rPr lang="fr-BE" err="1"/>
              <a:t>half</a:t>
            </a:r>
            <a:r>
              <a:rPr lang="fr-BE"/>
              <a:t>-page </a:t>
            </a:r>
            <a:r>
              <a:rPr lang="fr-BE" err="1"/>
              <a:t>deco</a:t>
            </a:r>
            <a:r>
              <a:rPr lang="fr-BE"/>
              <a:t> </a:t>
            </a:r>
            <a:r>
              <a:rPr lang="fr-BE" err="1"/>
              <a:t>picture</a:t>
            </a:r>
            <a:endParaRPr lang="en-US"/>
          </a:p>
        </p:txBody>
      </p:sp>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tx2"/>
                </a:solidFill>
              </a:defRPr>
            </a:lvl1pPr>
          </a:lstStyle>
          <a:p>
            <a:r>
              <a:rPr lang="en-US">
                <a:solidFill>
                  <a:srgbClr val="00306F"/>
                </a:solidFill>
              </a:rPr>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7" name="Picture Placeholder 6"/>
          <p:cNvSpPr>
            <a:spLocks noGrp="1"/>
          </p:cNvSpPr>
          <p:nvPr>
            <p:ph type="pic" sz="quarter" idx="13"/>
          </p:nvPr>
        </p:nvSpPr>
        <p:spPr>
          <a:xfrm>
            <a:off x="8724900" y="1295400"/>
            <a:ext cx="3175000" cy="4508500"/>
          </a:xfrm>
          <a:effectLst>
            <a:outerShdw blurRad="38100" dist="50800" dir="2700000" algn="tl" rotWithShape="0">
              <a:schemeClr val="accent2">
                <a:lumMod val="20000"/>
                <a:lumOff val="80000"/>
                <a:alpha val="80000"/>
              </a:schemeClr>
            </a:outerShdw>
          </a:effectLst>
        </p:spPr>
        <p:txBody>
          <a:bodyPr/>
          <a:lstStyle/>
          <a:p>
            <a:endParaRPr lang="en-US"/>
          </a:p>
        </p:txBody>
      </p:sp>
      <p:sp>
        <p:nvSpPr>
          <p:cNvPr id="12" name="Picture Placeholder 6"/>
          <p:cNvSpPr>
            <a:spLocks noGrp="1"/>
          </p:cNvSpPr>
          <p:nvPr>
            <p:ph type="pic" sz="quarter" idx="14"/>
          </p:nvPr>
        </p:nvSpPr>
        <p:spPr>
          <a:xfrm>
            <a:off x="5381008" y="1295400"/>
            <a:ext cx="3175000" cy="4508500"/>
          </a:xfrm>
          <a:effectLst>
            <a:outerShdw blurRad="38100" dist="50800" dir="2700000" algn="tl" rotWithShape="0">
              <a:schemeClr val="accent2">
                <a:lumMod val="20000"/>
                <a:lumOff val="80000"/>
                <a:alpha val="80000"/>
              </a:schemeClr>
            </a:outerShdw>
          </a:effectLst>
        </p:spPr>
        <p:txBody>
          <a:bodyPr/>
          <a:lstStyle/>
          <a:p>
            <a:endParaRPr lang="en-US"/>
          </a:p>
        </p:txBody>
      </p:sp>
      <p:sp>
        <p:nvSpPr>
          <p:cNvPr id="14" name="Content Placeholder 2"/>
          <p:cNvSpPr>
            <a:spLocks noGrp="1"/>
          </p:cNvSpPr>
          <p:nvPr>
            <p:ph idx="1"/>
          </p:nvPr>
        </p:nvSpPr>
        <p:spPr>
          <a:xfrm>
            <a:off x="254000" y="1291771"/>
            <a:ext cx="4959446" cy="48375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Tree>
    <p:extLst>
      <p:ext uri="{BB962C8B-B14F-4D97-AF65-F5344CB8AC3E}">
        <p14:creationId xmlns:p14="http://schemas.microsoft.com/office/powerpoint/2010/main" val="271320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5" name="Freeform 4"/>
          <p:cNvSpPr/>
          <p:nvPr userDrawn="1"/>
        </p:nvSpPr>
        <p:spPr>
          <a:xfrm>
            <a:off x="-4964" y="-9526"/>
            <a:ext cx="12209930" cy="6877050"/>
          </a:xfrm>
          <a:custGeom>
            <a:avLst/>
            <a:gdLst>
              <a:gd name="connsiteX0" fmla="*/ 5419725 w 12211050"/>
              <a:gd name="connsiteY0" fmla="*/ 0 h 6848476"/>
              <a:gd name="connsiteX1" fmla="*/ 12211050 w 12211050"/>
              <a:gd name="connsiteY1" fmla="*/ 0 h 6848476"/>
              <a:gd name="connsiteX2" fmla="*/ 12211050 w 12211050"/>
              <a:gd name="connsiteY2" fmla="*/ 6848476 h 6848476"/>
              <a:gd name="connsiteX3" fmla="*/ 17621 w 12211050"/>
              <a:gd name="connsiteY3" fmla="*/ 6848476 h 6848476"/>
              <a:gd name="connsiteX4" fmla="*/ 0 w 12211050"/>
              <a:gd name="connsiteY4" fmla="*/ 4029075 h 6848476"/>
              <a:gd name="connsiteX0" fmla="*/ 5410200 w 12201525"/>
              <a:gd name="connsiteY0" fmla="*/ 0 h 6848476"/>
              <a:gd name="connsiteX1" fmla="*/ 12201525 w 12201525"/>
              <a:gd name="connsiteY1" fmla="*/ 0 h 6848476"/>
              <a:gd name="connsiteX2" fmla="*/ 12201525 w 12201525"/>
              <a:gd name="connsiteY2" fmla="*/ 6848476 h 6848476"/>
              <a:gd name="connsiteX3" fmla="*/ 8096 w 12201525"/>
              <a:gd name="connsiteY3" fmla="*/ 6848476 h 6848476"/>
              <a:gd name="connsiteX4" fmla="*/ 0 w 12201525"/>
              <a:gd name="connsiteY4" fmla="*/ 4029075 h 6848476"/>
              <a:gd name="connsiteX5" fmla="*/ 5410200 w 12201525"/>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67175 h 6848476"/>
              <a:gd name="connsiteX5" fmla="*/ 5402407 w 12193732"/>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67175 h 6848476"/>
              <a:gd name="connsiteX5" fmla="*/ 5402407 w 12193732"/>
              <a:gd name="connsiteY5" fmla="*/ 0 h 6848476"/>
              <a:gd name="connsiteX0" fmla="*/ 5402407 w 12193732"/>
              <a:gd name="connsiteY0" fmla="*/ 0 h 6848476"/>
              <a:gd name="connsiteX1" fmla="*/ 12193732 w 12193732"/>
              <a:gd name="connsiteY1" fmla="*/ 0 h 6848476"/>
              <a:gd name="connsiteX2" fmla="*/ 12193732 w 12193732"/>
              <a:gd name="connsiteY2" fmla="*/ 6848476 h 6848476"/>
              <a:gd name="connsiteX3" fmla="*/ 303 w 12193732"/>
              <a:gd name="connsiteY3" fmla="*/ 6848476 h 6848476"/>
              <a:gd name="connsiteX4" fmla="*/ 11257 w 12193732"/>
              <a:gd name="connsiteY4" fmla="*/ 4095750 h 6848476"/>
              <a:gd name="connsiteX5" fmla="*/ 5402407 w 12193732"/>
              <a:gd name="connsiteY5" fmla="*/ 0 h 6848476"/>
              <a:gd name="connsiteX0" fmla="*/ 5402748 w 12194073"/>
              <a:gd name="connsiteY0" fmla="*/ 0 h 6848476"/>
              <a:gd name="connsiteX1" fmla="*/ 12194073 w 12194073"/>
              <a:gd name="connsiteY1" fmla="*/ 0 h 6848476"/>
              <a:gd name="connsiteX2" fmla="*/ 12194073 w 12194073"/>
              <a:gd name="connsiteY2" fmla="*/ 6848476 h 6848476"/>
              <a:gd name="connsiteX3" fmla="*/ 644 w 12194073"/>
              <a:gd name="connsiteY3" fmla="*/ 6848476 h 6848476"/>
              <a:gd name="connsiteX4" fmla="*/ 2073 w 12194073"/>
              <a:gd name="connsiteY4" fmla="*/ 4143375 h 6848476"/>
              <a:gd name="connsiteX5" fmla="*/ 5402748 w 12194073"/>
              <a:gd name="connsiteY5" fmla="*/ 0 h 6848476"/>
              <a:gd name="connsiteX0" fmla="*/ 5402748 w 13523669"/>
              <a:gd name="connsiteY0" fmla="*/ 749217 h 7597693"/>
              <a:gd name="connsiteX1" fmla="*/ 13523669 w 13523669"/>
              <a:gd name="connsiteY1" fmla="*/ 0 h 7597693"/>
              <a:gd name="connsiteX2" fmla="*/ 12194073 w 13523669"/>
              <a:gd name="connsiteY2" fmla="*/ 7597693 h 7597693"/>
              <a:gd name="connsiteX3" fmla="*/ 644 w 13523669"/>
              <a:gd name="connsiteY3" fmla="*/ 7597693 h 7597693"/>
              <a:gd name="connsiteX4" fmla="*/ 2073 w 13523669"/>
              <a:gd name="connsiteY4" fmla="*/ 4892592 h 7597693"/>
              <a:gd name="connsiteX5" fmla="*/ 5402748 w 13523669"/>
              <a:gd name="connsiteY5" fmla="*/ 749217 h 7597693"/>
              <a:gd name="connsiteX0" fmla="*/ 5402748 w 13523669"/>
              <a:gd name="connsiteY0" fmla="*/ 749217 h 7608245"/>
              <a:gd name="connsiteX1" fmla="*/ 13523669 w 13523669"/>
              <a:gd name="connsiteY1" fmla="*/ 0 h 7608245"/>
              <a:gd name="connsiteX2" fmla="*/ 13513117 w 13523669"/>
              <a:gd name="connsiteY2" fmla="*/ 7608245 h 7608245"/>
              <a:gd name="connsiteX3" fmla="*/ 644 w 13523669"/>
              <a:gd name="connsiteY3" fmla="*/ 7597693 h 7608245"/>
              <a:gd name="connsiteX4" fmla="*/ 2073 w 13523669"/>
              <a:gd name="connsiteY4" fmla="*/ 4892592 h 7608245"/>
              <a:gd name="connsiteX5" fmla="*/ 5402748 w 13523669"/>
              <a:gd name="connsiteY5" fmla="*/ 749217 h 7608245"/>
              <a:gd name="connsiteX0" fmla="*/ 6384117 w 13523669"/>
              <a:gd name="connsiteY0" fmla="*/ 10552 h 7608245"/>
              <a:gd name="connsiteX1" fmla="*/ 13523669 w 13523669"/>
              <a:gd name="connsiteY1" fmla="*/ 0 h 7608245"/>
              <a:gd name="connsiteX2" fmla="*/ 13513117 w 13523669"/>
              <a:gd name="connsiteY2" fmla="*/ 7608245 h 7608245"/>
              <a:gd name="connsiteX3" fmla="*/ 644 w 13523669"/>
              <a:gd name="connsiteY3" fmla="*/ 7597693 h 7608245"/>
              <a:gd name="connsiteX4" fmla="*/ 2073 w 13523669"/>
              <a:gd name="connsiteY4" fmla="*/ 4892592 h 7608245"/>
              <a:gd name="connsiteX5" fmla="*/ 6384117 w 13523669"/>
              <a:gd name="connsiteY5" fmla="*/ 10552 h 7608245"/>
              <a:gd name="connsiteX0" fmla="*/ 6394669 w 13523669"/>
              <a:gd name="connsiteY0" fmla="*/ 0 h 7618797"/>
              <a:gd name="connsiteX1" fmla="*/ 13523669 w 13523669"/>
              <a:gd name="connsiteY1" fmla="*/ 10552 h 7618797"/>
              <a:gd name="connsiteX2" fmla="*/ 13513117 w 13523669"/>
              <a:gd name="connsiteY2" fmla="*/ 7618797 h 7618797"/>
              <a:gd name="connsiteX3" fmla="*/ 644 w 13523669"/>
              <a:gd name="connsiteY3" fmla="*/ 7608245 h 7618797"/>
              <a:gd name="connsiteX4" fmla="*/ 2073 w 13523669"/>
              <a:gd name="connsiteY4" fmla="*/ 4903144 h 7618797"/>
              <a:gd name="connsiteX5" fmla="*/ 6394669 w 13523669"/>
              <a:gd name="connsiteY5" fmla="*/ 0 h 7618797"/>
              <a:gd name="connsiteX0" fmla="*/ 6394669 w 13523669"/>
              <a:gd name="connsiteY0" fmla="*/ 0 h 7618797"/>
              <a:gd name="connsiteX1" fmla="*/ 13523669 w 13523669"/>
              <a:gd name="connsiteY1" fmla="*/ 10552 h 7618797"/>
              <a:gd name="connsiteX2" fmla="*/ 13513117 w 13523669"/>
              <a:gd name="connsiteY2" fmla="*/ 7618797 h 7618797"/>
              <a:gd name="connsiteX3" fmla="*/ 644 w 13523669"/>
              <a:gd name="connsiteY3" fmla="*/ 7608245 h 7618797"/>
              <a:gd name="connsiteX4" fmla="*/ 2073 w 13523669"/>
              <a:gd name="connsiteY4" fmla="*/ 4903144 h 7618797"/>
              <a:gd name="connsiteX5" fmla="*/ 6394669 w 13523669"/>
              <a:gd name="connsiteY5" fmla="*/ 0 h 7618797"/>
              <a:gd name="connsiteX0" fmla="*/ 6397873 w 13526873"/>
              <a:gd name="connsiteY0" fmla="*/ 0 h 7618797"/>
              <a:gd name="connsiteX1" fmla="*/ 13526873 w 13526873"/>
              <a:gd name="connsiteY1" fmla="*/ 10552 h 7618797"/>
              <a:gd name="connsiteX2" fmla="*/ 13516321 w 13526873"/>
              <a:gd name="connsiteY2" fmla="*/ 7618797 h 7618797"/>
              <a:gd name="connsiteX3" fmla="*/ 3848 w 13526873"/>
              <a:gd name="connsiteY3" fmla="*/ 7608245 h 7618797"/>
              <a:gd name="connsiteX4" fmla="*/ 0 w 13526873"/>
              <a:gd name="connsiteY4" fmla="*/ 4913696 h 7618797"/>
              <a:gd name="connsiteX5" fmla="*/ 6397873 w 13526873"/>
              <a:gd name="connsiteY5" fmla="*/ 0 h 7618797"/>
              <a:gd name="connsiteX0" fmla="*/ 6397873 w 13526873"/>
              <a:gd name="connsiteY0" fmla="*/ 0 h 7618797"/>
              <a:gd name="connsiteX1" fmla="*/ 13526873 w 13526873"/>
              <a:gd name="connsiteY1" fmla="*/ 10552 h 7618797"/>
              <a:gd name="connsiteX2" fmla="*/ 13516321 w 13526873"/>
              <a:gd name="connsiteY2" fmla="*/ 7618797 h 7618797"/>
              <a:gd name="connsiteX3" fmla="*/ 3848 w 13526873"/>
              <a:gd name="connsiteY3" fmla="*/ 7608245 h 7618797"/>
              <a:gd name="connsiteX4" fmla="*/ 0 w 13526873"/>
              <a:gd name="connsiteY4" fmla="*/ 4913696 h 7618797"/>
              <a:gd name="connsiteX5" fmla="*/ 6397873 w 13526873"/>
              <a:gd name="connsiteY5" fmla="*/ 0 h 761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6873" h="7618797">
                <a:moveTo>
                  <a:pt x="6397873" y="0"/>
                </a:moveTo>
                <a:lnTo>
                  <a:pt x="13526873" y="10552"/>
                </a:lnTo>
                <a:cubicBezTo>
                  <a:pt x="13523356" y="2546634"/>
                  <a:pt x="13519838" y="5082715"/>
                  <a:pt x="13516321" y="7618797"/>
                </a:cubicBezTo>
                <a:lnTo>
                  <a:pt x="3848" y="7608245"/>
                </a:lnTo>
                <a:cubicBezTo>
                  <a:pt x="1149" y="6668445"/>
                  <a:pt x="2699" y="5853496"/>
                  <a:pt x="0" y="4913696"/>
                </a:cubicBezTo>
                <a:lnTo>
                  <a:pt x="6397873" y="0"/>
                </a:lnTo>
                <a:close/>
              </a:path>
            </a:pathLst>
          </a:custGeom>
          <a:gradFill flip="none" rotWithShape="1">
            <a:gsLst>
              <a:gs pos="0">
                <a:srgbClr val="0065A1"/>
              </a:gs>
              <a:gs pos="93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10" name="Picture 9"/>
          <p:cNvPicPr>
            <a:picLocks noChangeAspect="1"/>
          </p:cNvPicPr>
          <p:nvPr userDrawn="1"/>
        </p:nvPicPr>
        <p:blipFill>
          <a:blip r:embed="rId2"/>
          <a:stretch>
            <a:fillRect/>
          </a:stretch>
        </p:blipFill>
        <p:spPr>
          <a:xfrm>
            <a:off x="0" y="4310923"/>
            <a:ext cx="12192000" cy="2342946"/>
          </a:xfrm>
          <a:prstGeom prst="rect">
            <a:avLst/>
          </a:prstGeom>
        </p:spPr>
      </p:pic>
      <p:sp>
        <p:nvSpPr>
          <p:cNvPr id="9" name="Title 1"/>
          <p:cNvSpPr txBox="1">
            <a:spLocks/>
          </p:cNvSpPr>
          <p:nvPr userDrawn="1"/>
        </p:nvSpPr>
        <p:spPr>
          <a:xfrm>
            <a:off x="4541626" y="2308194"/>
            <a:ext cx="3108748" cy="1959006"/>
          </a:xfrm>
          <a:prstGeom prst="rect">
            <a:avLst/>
          </a:prstGeom>
          <a:ln w="25400">
            <a:noFill/>
          </a:ln>
        </p:spPr>
        <p:txBody>
          <a:bodyPr vert="horz" lIns="90000" tIns="144000" rIns="144000" bIns="144000" rtlCol="0" anchor="t" anchorCtr="0">
            <a:normAutofit/>
          </a:bodyPr>
          <a:lstStyle>
            <a:lvl1pPr algn="l" defTabSz="914400" rtl="0" eaLnBrk="1" latinLnBrk="0" hangingPunct="1">
              <a:lnSpc>
                <a:spcPct val="90000"/>
              </a:lnSpc>
              <a:spcBef>
                <a:spcPct val="0"/>
              </a:spcBef>
              <a:buNone/>
              <a:defRPr sz="4400" b="1" kern="1200" spc="30" baseline="0">
                <a:solidFill>
                  <a:schemeClr val="bg1"/>
                </a:solidFill>
                <a:latin typeface="+mn-lt"/>
                <a:ea typeface="+mj-ea"/>
                <a:cs typeface="+mj-cs"/>
              </a:defRPr>
            </a:lvl1pPr>
          </a:lstStyle>
          <a:p>
            <a:pPr algn="ctr"/>
            <a:r>
              <a:rPr lang="en-US"/>
              <a:t>Thank you!</a:t>
            </a: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10281" y="5968531"/>
            <a:ext cx="1874068" cy="621787"/>
          </a:xfrm>
          <a:prstGeom prst="rect">
            <a:avLst/>
          </a:prstGeom>
        </p:spPr>
      </p:pic>
      <p:pic>
        <p:nvPicPr>
          <p:cNvPr id="11" name="Content Placeholder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5915" y="5841183"/>
            <a:ext cx="1452404" cy="668733"/>
          </a:xfrm>
          <a:prstGeom prst="rect">
            <a:avLst/>
          </a:prstGeom>
        </p:spPr>
      </p:pic>
      <p:sp>
        <p:nvSpPr>
          <p:cNvPr id="12" name="Picture Placeholder 3"/>
          <p:cNvSpPr>
            <a:spLocks noGrp="1"/>
          </p:cNvSpPr>
          <p:nvPr>
            <p:ph type="pic" sz="quarter" idx="10" hasCustomPrompt="1"/>
          </p:nvPr>
        </p:nvSpPr>
        <p:spPr>
          <a:xfrm>
            <a:off x="322263" y="220133"/>
            <a:ext cx="2852737" cy="1490134"/>
          </a:xfrm>
        </p:spPr>
        <p:txBody>
          <a:bodyPr anchor="ctr" anchorCtr="0"/>
          <a:lstStyle>
            <a:lvl1pPr marL="0" indent="0" algn="ctr">
              <a:buNone/>
              <a:defRPr lang="en-US" b="0" i="0" smtClean="0">
                <a:effectLst/>
              </a:defRPr>
            </a:lvl1pPr>
          </a:lstStyle>
          <a:p>
            <a:r>
              <a:rPr lang="fr-BE"/>
              <a:t>Click </a:t>
            </a:r>
            <a:r>
              <a:rPr lang="fr-BE" err="1"/>
              <a:t>icon</a:t>
            </a:r>
            <a:r>
              <a:rPr lang="fr-BE"/>
              <a:t> to insert </a:t>
            </a:r>
            <a:r>
              <a:rPr lang="en-US" b="0" i="0">
                <a:solidFill>
                  <a:srgbClr val="242424"/>
                </a:solidFill>
                <a:effectLst/>
                <a:latin typeface="Segoe UI" panose="020B0502040204020203" pitchFamily="34" charset="0"/>
              </a:rPr>
              <a:t>PROJECT LOGO</a:t>
            </a:r>
            <a:endParaRPr lang="en-US"/>
          </a:p>
        </p:txBody>
      </p:sp>
      <p:sp>
        <p:nvSpPr>
          <p:cNvPr id="13" name="Isosceles Triangle 2">
            <a:extLst>
              <a:ext uri="{FF2B5EF4-FFF2-40B4-BE49-F238E27FC236}">
                <a16:creationId xmlns:a16="http://schemas.microsoft.com/office/drawing/2014/main" id="{F95AFA0D-7E91-4684-AA35-22A1F42B8ADB}"/>
              </a:ext>
            </a:extLst>
          </p:cNvPr>
          <p:cNvSpPr/>
          <p:nvPr userDrawn="1"/>
        </p:nvSpPr>
        <p:spPr>
          <a:xfrm rot="5400000">
            <a:off x="-284775" y="2118549"/>
            <a:ext cx="1831303" cy="1257854"/>
          </a:xfrm>
          <a:custGeom>
            <a:avLst/>
            <a:gdLst>
              <a:gd name="connsiteX0" fmla="*/ 0 w 2171700"/>
              <a:gd name="connsiteY0" fmla="*/ 1872155 h 1872155"/>
              <a:gd name="connsiteX1" fmla="*/ 1085850 w 2171700"/>
              <a:gd name="connsiteY1" fmla="*/ 0 h 1872155"/>
              <a:gd name="connsiteX2" fmla="*/ 2171700 w 2171700"/>
              <a:gd name="connsiteY2" fmla="*/ 1872155 h 1872155"/>
              <a:gd name="connsiteX3" fmla="*/ 0 w 2171700"/>
              <a:gd name="connsiteY3" fmla="*/ 1872155 h 1872155"/>
              <a:gd name="connsiteX0" fmla="*/ 0 w 2171700"/>
              <a:gd name="connsiteY0" fmla="*/ 691055 h 691055"/>
              <a:gd name="connsiteX1" fmla="*/ 1009649 w 2171700"/>
              <a:gd name="connsiteY1" fmla="*/ 0 h 691055"/>
              <a:gd name="connsiteX2" fmla="*/ 2171700 w 2171700"/>
              <a:gd name="connsiteY2" fmla="*/ 691055 h 691055"/>
              <a:gd name="connsiteX3" fmla="*/ 0 w 2171700"/>
              <a:gd name="connsiteY3" fmla="*/ 691055 h 691055"/>
              <a:gd name="connsiteX0" fmla="*/ 0 w 2171700"/>
              <a:gd name="connsiteY0" fmla="*/ 1395905 h 1395905"/>
              <a:gd name="connsiteX1" fmla="*/ 1162052 w 2171700"/>
              <a:gd name="connsiteY1" fmla="*/ 0 h 1395905"/>
              <a:gd name="connsiteX2" fmla="*/ 2171700 w 2171700"/>
              <a:gd name="connsiteY2" fmla="*/ 1395905 h 1395905"/>
              <a:gd name="connsiteX3" fmla="*/ 0 w 2171700"/>
              <a:gd name="connsiteY3" fmla="*/ 1395905 h 1395905"/>
              <a:gd name="connsiteX0" fmla="*/ 0 w 1771650"/>
              <a:gd name="connsiteY0" fmla="*/ 1395905 h 1395905"/>
              <a:gd name="connsiteX1" fmla="*/ 762002 w 1771650"/>
              <a:gd name="connsiteY1" fmla="*/ 0 h 1395905"/>
              <a:gd name="connsiteX2" fmla="*/ 1771650 w 1771650"/>
              <a:gd name="connsiteY2" fmla="*/ 1395905 h 1395905"/>
              <a:gd name="connsiteX3" fmla="*/ 0 w 1771650"/>
              <a:gd name="connsiteY3" fmla="*/ 1395905 h 1395905"/>
              <a:gd name="connsiteX0" fmla="*/ 0 w 2000250"/>
              <a:gd name="connsiteY0" fmla="*/ 1376855 h 1395905"/>
              <a:gd name="connsiteX1" fmla="*/ 990602 w 2000250"/>
              <a:gd name="connsiteY1" fmla="*/ 0 h 1395905"/>
              <a:gd name="connsiteX2" fmla="*/ 2000250 w 2000250"/>
              <a:gd name="connsiteY2" fmla="*/ 1395905 h 1395905"/>
              <a:gd name="connsiteX3" fmla="*/ 0 w 2000250"/>
              <a:gd name="connsiteY3" fmla="*/ 1376855 h 1395905"/>
              <a:gd name="connsiteX0" fmla="*/ 0 w 2000249"/>
              <a:gd name="connsiteY0" fmla="*/ 1376855 h 1395905"/>
              <a:gd name="connsiteX1" fmla="*/ 990601 w 2000249"/>
              <a:gd name="connsiteY1" fmla="*/ 0 h 1395905"/>
              <a:gd name="connsiteX2" fmla="*/ 2000249 w 2000249"/>
              <a:gd name="connsiteY2" fmla="*/ 1395905 h 1395905"/>
              <a:gd name="connsiteX3" fmla="*/ 0 w 2000249"/>
              <a:gd name="connsiteY3" fmla="*/ 1376855 h 1395905"/>
              <a:gd name="connsiteX0" fmla="*/ 0 w 2000249"/>
              <a:gd name="connsiteY0" fmla="*/ 1376855 h 1395905"/>
              <a:gd name="connsiteX1" fmla="*/ 978694 w 2000249"/>
              <a:gd name="connsiteY1" fmla="*/ 0 h 1395905"/>
              <a:gd name="connsiteX2" fmla="*/ 2000249 w 2000249"/>
              <a:gd name="connsiteY2" fmla="*/ 1395905 h 1395905"/>
              <a:gd name="connsiteX3" fmla="*/ 0 w 2000249"/>
              <a:gd name="connsiteY3" fmla="*/ 1376855 h 1395905"/>
              <a:gd name="connsiteX0" fmla="*/ 0 w 2021681"/>
              <a:gd name="connsiteY0" fmla="*/ 1376855 h 1393524"/>
              <a:gd name="connsiteX1" fmla="*/ 978694 w 2021681"/>
              <a:gd name="connsiteY1" fmla="*/ 0 h 1393524"/>
              <a:gd name="connsiteX2" fmla="*/ 2021681 w 2021681"/>
              <a:gd name="connsiteY2" fmla="*/ 1393524 h 1393524"/>
              <a:gd name="connsiteX3" fmla="*/ 0 w 2021681"/>
              <a:gd name="connsiteY3" fmla="*/ 1376855 h 1393524"/>
              <a:gd name="connsiteX0" fmla="*/ 0 w 2024062"/>
              <a:gd name="connsiteY0" fmla="*/ 1395905 h 1395905"/>
              <a:gd name="connsiteX1" fmla="*/ 981075 w 2024062"/>
              <a:gd name="connsiteY1" fmla="*/ 0 h 1395905"/>
              <a:gd name="connsiteX2" fmla="*/ 2024062 w 2024062"/>
              <a:gd name="connsiteY2" fmla="*/ 1393524 h 1395905"/>
              <a:gd name="connsiteX3" fmla="*/ 0 w 2024062"/>
              <a:gd name="connsiteY3" fmla="*/ 1395905 h 1395905"/>
              <a:gd name="connsiteX0" fmla="*/ 0 w 2028824"/>
              <a:gd name="connsiteY0" fmla="*/ 1393524 h 1393524"/>
              <a:gd name="connsiteX1" fmla="*/ 985837 w 2028824"/>
              <a:gd name="connsiteY1" fmla="*/ 0 h 1393524"/>
              <a:gd name="connsiteX2" fmla="*/ 2028824 w 2028824"/>
              <a:gd name="connsiteY2" fmla="*/ 1393524 h 1393524"/>
              <a:gd name="connsiteX3" fmla="*/ 0 w 2028824"/>
              <a:gd name="connsiteY3" fmla="*/ 1393524 h 1393524"/>
            </a:gdLst>
            <a:ahLst/>
            <a:cxnLst>
              <a:cxn ang="0">
                <a:pos x="connsiteX0" y="connsiteY0"/>
              </a:cxn>
              <a:cxn ang="0">
                <a:pos x="connsiteX1" y="connsiteY1"/>
              </a:cxn>
              <a:cxn ang="0">
                <a:pos x="connsiteX2" y="connsiteY2"/>
              </a:cxn>
              <a:cxn ang="0">
                <a:pos x="connsiteX3" y="connsiteY3"/>
              </a:cxn>
            </a:cxnLst>
            <a:rect l="l" t="t" r="r" b="b"/>
            <a:pathLst>
              <a:path w="2028824" h="1393524">
                <a:moveTo>
                  <a:pt x="0" y="1393524"/>
                </a:moveTo>
                <a:lnTo>
                  <a:pt x="985837" y="0"/>
                </a:lnTo>
                <a:lnTo>
                  <a:pt x="2028824" y="1393524"/>
                </a:lnTo>
                <a:lnTo>
                  <a:pt x="0" y="13935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139871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1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ext + picture right full he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D58F7F-B969-7DA0-66A5-E1D0E2547ABA}"/>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val="0"/>
              </a:ext>
            </a:extLst>
          </a:blip>
          <a:srcRect l="15088" r="19222" b="723"/>
          <a:stretch/>
        </p:blipFill>
        <p:spPr>
          <a:xfrm>
            <a:off x="4119199" y="0"/>
            <a:ext cx="8072801" cy="6858000"/>
          </a:xfrm>
          <a:prstGeom prst="rect">
            <a:avLst/>
          </a:prstGeom>
          <a:ln>
            <a:noFill/>
          </a:ln>
          <a:effectLst>
            <a:outerShdw blurRad="292100" dist="139700" dir="2700000" algn="tl" rotWithShape="0">
              <a:srgbClr val="333333">
                <a:alpha val="65000"/>
              </a:srgbClr>
            </a:outerShdw>
          </a:effectLst>
        </p:spPr>
      </p:pic>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434473" y="4964874"/>
            <a:ext cx="3172942" cy="915256"/>
          </a:xfrm>
        </p:spPr>
        <p:txBody>
          <a:bodyPr/>
          <a:lstStyle>
            <a:lvl1pPr>
              <a:defRPr/>
            </a:lvl1pPr>
          </a:lstStyle>
          <a:p>
            <a:r>
              <a:rPr lang="en-US"/>
              <a:t>Click to edit Master title style</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3678" y="131237"/>
            <a:ext cx="1031507" cy="474938"/>
          </a:xfrm>
          <a:prstGeom prst="rect">
            <a:avLst/>
          </a:prstGeom>
        </p:spPr>
      </p:pic>
    </p:spTree>
    <p:extLst>
      <p:ext uri="{BB962C8B-B14F-4D97-AF65-F5344CB8AC3E}">
        <p14:creationId xmlns:p14="http://schemas.microsoft.com/office/powerpoint/2010/main" val="1116903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ext + picture right full height">
    <p:spTree>
      <p:nvGrpSpPr>
        <p:cNvPr id="1" name=""/>
        <p:cNvGrpSpPr/>
        <p:nvPr/>
      </p:nvGrpSpPr>
      <p:grpSpPr>
        <a:xfrm>
          <a:off x="0" y="0"/>
          <a:ext cx="0" cy="0"/>
          <a:chOff x="0" y="0"/>
          <a:chExt cx="0" cy="0"/>
        </a:xfrm>
      </p:grpSpPr>
      <p:pic>
        <p:nvPicPr>
          <p:cNvPr id="5" name="Picture 4" descr="A person sitting in a control room&#10;&#10;Description automatically generated">
            <a:extLst>
              <a:ext uri="{FF2B5EF4-FFF2-40B4-BE49-F238E27FC236}">
                <a16:creationId xmlns:a16="http://schemas.microsoft.com/office/drawing/2014/main" id="{4C1780D1-F8DA-A6E9-F07D-8CF1578FB1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157" t="7876" r="19355" b="-64"/>
          <a:stretch/>
        </p:blipFill>
        <p:spPr>
          <a:xfrm>
            <a:off x="4119199" y="0"/>
            <a:ext cx="8072801" cy="6853355"/>
          </a:xfrm>
          <a:prstGeom prst="rect">
            <a:avLst/>
          </a:prstGeom>
          <a:ln>
            <a:noFill/>
          </a:ln>
          <a:effectLst>
            <a:outerShdw blurRad="292100" dist="139700" dir="2700000" algn="tl" rotWithShape="0">
              <a:srgbClr val="333333">
                <a:alpha val="65000"/>
              </a:srgbClr>
            </a:outerShdw>
          </a:effectLst>
        </p:spPr>
      </p:pic>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434473" y="4964874"/>
            <a:ext cx="3172942" cy="915256"/>
          </a:xfrm>
        </p:spPr>
        <p:txBody>
          <a:bodyPr/>
          <a:lstStyle>
            <a:lvl1pPr>
              <a:defRPr/>
            </a:lvl1pPr>
          </a:lstStyle>
          <a:p>
            <a:r>
              <a:rPr lang="en-US"/>
              <a:t>Click to edit Master title style</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6632" y="221567"/>
            <a:ext cx="1031507" cy="474938"/>
          </a:xfrm>
          <a:prstGeom prst="rect">
            <a:avLst/>
          </a:prstGeom>
        </p:spPr>
      </p:pic>
    </p:spTree>
    <p:extLst>
      <p:ext uri="{BB962C8B-B14F-4D97-AF65-F5344CB8AC3E}">
        <p14:creationId xmlns:p14="http://schemas.microsoft.com/office/powerpoint/2010/main" val="616145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53999" y="1291771"/>
            <a:ext cx="11603039" cy="48375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Tree>
    <p:extLst>
      <p:ext uri="{BB962C8B-B14F-4D97-AF65-F5344CB8AC3E}">
        <p14:creationId xmlns:p14="http://schemas.microsoft.com/office/powerpoint/2010/main" val="866400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a:xfrm>
            <a:off x="253999" y="264320"/>
            <a:ext cx="10090150" cy="915256"/>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253999" y="1828800"/>
            <a:ext cx="11603039"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247650" y="1188720"/>
            <a:ext cx="11609388" cy="630936"/>
          </a:xfrm>
        </p:spPr>
        <p:txBody>
          <a:bodyPr/>
          <a:lstStyle>
            <a:lvl1pPr marL="0" indent="0">
              <a:buNone/>
              <a:defRPr b="1">
                <a:solidFill>
                  <a:schemeClr val="accent2">
                    <a:lumMod val="60000"/>
                    <a:lumOff val="40000"/>
                  </a:schemeClr>
                </a:solidFill>
              </a:defRPr>
            </a:lvl1pPr>
          </a:lstStyle>
          <a:p>
            <a:pPr lvl="0"/>
            <a:r>
              <a:rPr lang="en-US"/>
              <a:t>Click to edit Master text styles</a:t>
            </a:r>
          </a:p>
        </p:txBody>
      </p:sp>
    </p:spTree>
    <p:extLst>
      <p:ext uri="{BB962C8B-B14F-4D97-AF65-F5344CB8AC3E}">
        <p14:creationId xmlns:p14="http://schemas.microsoft.com/office/powerpoint/2010/main" val="2758790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9" name="Freeform 8"/>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5" name="Footer Placeholder 4"/>
          <p:cNvSpPr>
            <a:spLocks noGrp="1"/>
          </p:cNvSpPr>
          <p:nvPr>
            <p:ph type="ftr" sz="quarter" idx="11"/>
          </p:nvPr>
        </p:nvSpPr>
        <p:spPr/>
        <p:txBody>
          <a:bodyPr/>
          <a:lstStyle>
            <a:lvl1pPr>
              <a:defRPr sz="1100" spc="30" baseline="0">
                <a:solidFill>
                  <a:schemeClr val="bg1"/>
                </a:solidFill>
              </a:defRPr>
            </a:lvl1pPr>
          </a:lstStyle>
          <a:p>
            <a:r>
              <a:rPr lang="en-US"/>
              <a:t>Maturity Gate – [Project acronym] Project – SESAR Solution [[SESAR Solution #ID] – [TRLn]</a:t>
            </a:r>
          </a:p>
        </p:txBody>
      </p:sp>
      <p:sp>
        <p:nvSpPr>
          <p:cNvPr id="6" name="Slide Number Placeholder 5"/>
          <p:cNvSpPr>
            <a:spLocks noGrp="1"/>
          </p:cNvSpPr>
          <p:nvPr>
            <p:ph type="sldNum" sz="quarter" idx="12"/>
          </p:nvPr>
        </p:nvSpPr>
        <p:spPr/>
        <p:txBody>
          <a:body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sp>
        <p:nvSpPr>
          <p:cNvPr id="7" name="Text Placeholder 6"/>
          <p:cNvSpPr>
            <a:spLocks noGrp="1"/>
          </p:cNvSpPr>
          <p:nvPr>
            <p:ph type="body" sz="quarter" idx="13"/>
          </p:nvPr>
        </p:nvSpPr>
        <p:spPr>
          <a:xfrm>
            <a:off x="247650" y="1188720"/>
            <a:ext cx="11609388" cy="630936"/>
          </a:xfrm>
        </p:spPr>
        <p:txBody>
          <a:bodyPr/>
          <a:lstStyle>
            <a:lvl1pPr marL="0" indent="0">
              <a:buNone/>
              <a:defRPr b="1">
                <a:solidFill>
                  <a:schemeClr val="accent2">
                    <a:lumMod val="60000"/>
                    <a:lumOff val="40000"/>
                  </a:schemeClr>
                </a:solidFill>
              </a:defRPr>
            </a:lvl1pPr>
          </a:lstStyle>
          <a:p>
            <a:pPr lvl="0"/>
            <a:r>
              <a:rPr lang="en-US"/>
              <a:t>Click to edit Master text styles</a:t>
            </a:r>
          </a:p>
        </p:txBody>
      </p:sp>
    </p:spTree>
    <p:extLst>
      <p:ext uri="{BB962C8B-B14F-4D97-AF65-F5344CB8AC3E}">
        <p14:creationId xmlns:p14="http://schemas.microsoft.com/office/powerpoint/2010/main" val="1912839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image" Target="../media/image10.pn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2"/>
            </a:gs>
            <a:gs pos="77000">
              <a:schemeClr val="tx2"/>
            </a:gs>
          </a:gsLst>
          <a:lin ang="8100000" scaled="0"/>
        </a:gradFill>
        <a:effectLst/>
      </p:bgPr>
    </p:bg>
    <p:spTree>
      <p:nvGrpSpPr>
        <p:cNvPr id="1" name=""/>
        <p:cNvGrpSpPr/>
        <p:nvPr/>
      </p:nvGrpSpPr>
      <p:grpSpPr>
        <a:xfrm>
          <a:off x="0" y="0"/>
          <a:ext cx="0" cy="0"/>
          <a:chOff x="0" y="0"/>
          <a:chExt cx="0" cy="0"/>
        </a:xfrm>
      </p:grpSpPr>
      <p:sp>
        <p:nvSpPr>
          <p:cNvPr id="18" name="Freeform 17"/>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Placeholder 1"/>
          <p:cNvSpPr>
            <a:spLocks noGrp="1"/>
          </p:cNvSpPr>
          <p:nvPr>
            <p:ph type="title"/>
          </p:nvPr>
        </p:nvSpPr>
        <p:spPr>
          <a:xfrm>
            <a:off x="253999" y="264319"/>
            <a:ext cx="10090150" cy="1024985"/>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253999" y="1291771"/>
            <a:ext cx="11661775" cy="48851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253999" y="6488230"/>
            <a:ext cx="6061076" cy="365125"/>
          </a:xfrm>
          <a:prstGeom prst="rect">
            <a:avLst/>
          </a:prstGeom>
        </p:spPr>
        <p:txBody>
          <a:bodyPr vert="horz" lIns="91440" tIns="45720" rIns="91440" bIns="45720" rtlCol="0" anchor="ctr"/>
          <a:lstStyle>
            <a:lvl1pPr algn="l">
              <a:defRPr lang="en-US" sz="1100" kern="1200" spc="30" baseline="0" dirty="0">
                <a:solidFill>
                  <a:schemeClr val="bg1"/>
                </a:solidFill>
                <a:latin typeface="+mj-lt"/>
                <a:ea typeface="+mn-ea"/>
                <a:cs typeface="+mn-cs"/>
              </a:defRPr>
            </a:lvl1pPr>
          </a:lstStyle>
          <a:p>
            <a:r>
              <a:rPr lang="en-US"/>
              <a:t>Maturity Gate – [Project acronym] Project – SESAR Solution [[SESAR Solution #ID] – [TRLn]</a:t>
            </a:r>
          </a:p>
        </p:txBody>
      </p:sp>
      <p:sp>
        <p:nvSpPr>
          <p:cNvPr id="6" name="Slide Number Placeholder 5"/>
          <p:cNvSpPr>
            <a:spLocks noGrp="1"/>
          </p:cNvSpPr>
          <p:nvPr>
            <p:ph type="sldNum" sz="quarter" idx="4"/>
          </p:nvPr>
        </p:nvSpPr>
        <p:spPr>
          <a:xfrm>
            <a:off x="9172574" y="6488230"/>
            <a:ext cx="2743200" cy="365125"/>
          </a:xfrm>
          <a:prstGeom prst="rect">
            <a:avLst/>
          </a:prstGeom>
        </p:spPr>
        <p:txBody>
          <a:bodyPr vert="horz" lIns="91440" tIns="45720" rIns="91440" bIns="45720" rtlCol="0" anchor="ctr"/>
          <a:lstStyle>
            <a:lvl1pPr algn="r">
              <a:defRPr sz="1200">
                <a:solidFill>
                  <a:schemeClr val="tx1"/>
                </a:solidFill>
              </a:defRPr>
            </a:lvl1p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pic>
        <p:nvPicPr>
          <p:cNvPr id="4" name="Picture 3"/>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0813121" y="192882"/>
            <a:ext cx="1145600" cy="527470"/>
          </a:xfrm>
          <a:prstGeom prst="rect">
            <a:avLst/>
          </a:prstGeom>
        </p:spPr>
      </p:pic>
    </p:spTree>
    <p:extLst>
      <p:ext uri="{BB962C8B-B14F-4D97-AF65-F5344CB8AC3E}">
        <p14:creationId xmlns:p14="http://schemas.microsoft.com/office/powerpoint/2010/main" val="3461111215"/>
      </p:ext>
    </p:extLst>
  </p:cSld>
  <p:clrMap bg1="lt1" tx1="dk1" bg2="lt2" tx2="dk2" accent1="accent1" accent2="accent2" accent3="accent3" accent4="accent4" accent5="accent5" accent6="accent6" hlink="hlink" folHlink="folHlink"/>
  <p:sldLayoutIdLst>
    <p:sldLayoutId id="2147483691" r:id="rId1"/>
    <p:sldLayoutId id="2147483706" r:id="rId2"/>
    <p:sldLayoutId id="2147483768" r:id="rId3"/>
    <p:sldLayoutId id="2147483769" r:id="rId4"/>
    <p:sldLayoutId id="2147483770" r:id="rId5"/>
    <p:sldLayoutId id="2147483771" r:id="rId6"/>
    <p:sldLayoutId id="2147483710" r:id="rId7"/>
    <p:sldLayoutId id="2147483669" r:id="rId8"/>
    <p:sldLayoutId id="2147483711" r:id="rId9"/>
    <p:sldLayoutId id="2147483676" r:id="rId10"/>
    <p:sldLayoutId id="2147483677" r:id="rId11"/>
    <p:sldLayoutId id="2147483761" r:id="rId12"/>
    <p:sldLayoutId id="2147483726" r:id="rId13"/>
    <p:sldLayoutId id="2147483727" r:id="rId14"/>
    <p:sldLayoutId id="2147483728" r:id="rId15"/>
    <p:sldLayoutId id="2147483729" r:id="rId16"/>
    <p:sldLayoutId id="2147483730" r:id="rId17"/>
    <p:sldLayoutId id="2147483712" r:id="rId18"/>
    <p:sldLayoutId id="2147483703" r:id="rId19"/>
    <p:sldLayoutId id="2147483713" r:id="rId20"/>
    <p:sldLayoutId id="2147483714" r:id="rId21"/>
    <p:sldLayoutId id="2147483704" r:id="rId22"/>
  </p:sldLayoutIdLst>
  <p:hf hdr="0" dt="0"/>
  <p:txStyles>
    <p:titleStyle>
      <a:lvl1pPr algn="l" defTabSz="914400" rtl="0" eaLnBrk="1" latinLnBrk="0" hangingPunct="1">
        <a:lnSpc>
          <a:spcPct val="90000"/>
        </a:lnSpc>
        <a:spcBef>
          <a:spcPct val="0"/>
        </a:spcBef>
        <a:buNone/>
        <a:defRPr sz="3000" b="1" kern="1200" spc="30"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pos="2479" userDrawn="1">
          <p15:clr>
            <a:srgbClr val="F26B43"/>
          </p15:clr>
        </p15:guide>
        <p15:guide id="4" pos="2706" userDrawn="1">
          <p15:clr>
            <a:srgbClr val="F26B43"/>
          </p15:clr>
        </p15:guide>
        <p15:guide id="5" pos="4974" userDrawn="1">
          <p15:clr>
            <a:srgbClr val="F26B43"/>
          </p15:clr>
        </p15:guide>
        <p15:guide id="6" pos="5201" userDrawn="1">
          <p15:clr>
            <a:srgbClr val="F26B43"/>
          </p15:clr>
        </p15:guide>
        <p15:guide id="7" pos="7469" userDrawn="1">
          <p15:clr>
            <a:srgbClr val="F26B43"/>
          </p15:clr>
        </p15:guide>
        <p15:guide id="8" orient="horz" pos="663" userDrawn="1">
          <p15:clr>
            <a:srgbClr val="F26B43"/>
          </p15:clr>
        </p15:guide>
        <p15:guide id="9" orient="horz" pos="3861" userDrawn="1">
          <p15:clr>
            <a:srgbClr val="F26B43"/>
          </p15:clr>
        </p15:guide>
        <p15:guide id="10" orient="horz" pos="4088" userDrawn="1">
          <p15:clr>
            <a:srgbClr val="F26B43"/>
          </p15:clr>
        </p15:guide>
        <p15:guide id="11"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Freeform 17"/>
          <p:cNvSpPr/>
          <p:nvPr userDrawn="1"/>
        </p:nvSpPr>
        <p:spPr>
          <a:xfrm>
            <a:off x="10087969" y="6134972"/>
            <a:ext cx="2104032" cy="723028"/>
          </a:xfrm>
          <a:custGeom>
            <a:avLst/>
            <a:gdLst>
              <a:gd name="connsiteX0" fmla="*/ 2104032 w 2104032"/>
              <a:gd name="connsiteY0" fmla="*/ 0 h 723028"/>
              <a:gd name="connsiteX1" fmla="*/ 2104032 w 2104032"/>
              <a:gd name="connsiteY1" fmla="*/ 723028 h 723028"/>
              <a:gd name="connsiteX2" fmla="*/ 0 w 2104032"/>
              <a:gd name="connsiteY2" fmla="*/ 723028 h 723028"/>
              <a:gd name="connsiteX3" fmla="*/ 13622 w 2104032"/>
              <a:gd name="connsiteY3" fmla="*/ 721026 h 723028"/>
              <a:gd name="connsiteX4" fmla="*/ 261553 w 2104032"/>
              <a:gd name="connsiteY4" fmla="*/ 677123 h 723028"/>
              <a:gd name="connsiteX5" fmla="*/ 1993867 w 2104032"/>
              <a:gd name="connsiteY5" fmla="*/ 64369 h 7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4032" h="723028">
                <a:moveTo>
                  <a:pt x="2104032" y="0"/>
                </a:moveTo>
                <a:lnTo>
                  <a:pt x="2104032" y="723028"/>
                </a:lnTo>
                <a:lnTo>
                  <a:pt x="0" y="723028"/>
                </a:lnTo>
                <a:lnTo>
                  <a:pt x="13622" y="721026"/>
                </a:lnTo>
                <a:cubicBezTo>
                  <a:pt x="96906" y="707580"/>
                  <a:pt x="179610" y="692977"/>
                  <a:pt x="261553" y="677123"/>
                </a:cubicBezTo>
                <a:cubicBezTo>
                  <a:pt x="864603" y="561824"/>
                  <a:pt x="1443527" y="365454"/>
                  <a:pt x="1993867" y="64369"/>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 name="Title Placeholder 1"/>
          <p:cNvSpPr>
            <a:spLocks noGrp="1"/>
          </p:cNvSpPr>
          <p:nvPr>
            <p:ph type="title"/>
          </p:nvPr>
        </p:nvSpPr>
        <p:spPr>
          <a:xfrm>
            <a:off x="253999" y="264319"/>
            <a:ext cx="10090150" cy="1325563"/>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253999" y="1291771"/>
            <a:ext cx="11661775" cy="48851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253999" y="6488230"/>
            <a:ext cx="6061076" cy="365125"/>
          </a:xfrm>
          <a:prstGeom prst="rect">
            <a:avLst/>
          </a:prstGeom>
        </p:spPr>
        <p:txBody>
          <a:bodyPr vert="horz" lIns="91440" tIns="45720" rIns="91440" bIns="45720" rtlCol="0" anchor="ctr"/>
          <a:lstStyle>
            <a:lvl1pPr algn="l">
              <a:defRPr lang="en-US" sz="1100" kern="1200" spc="30" baseline="0" dirty="0">
                <a:solidFill>
                  <a:srgbClr val="00306F"/>
                </a:solidFill>
                <a:latin typeface="+mj-lt"/>
                <a:ea typeface="+mn-ea"/>
                <a:cs typeface="+mn-cs"/>
              </a:defRPr>
            </a:lvl1pPr>
          </a:lstStyle>
          <a:p>
            <a:r>
              <a:rPr lang="en-US"/>
              <a:t>Maturity Gate – [Project acronym] Project – SESAR Solution [[SESAR Solution #ID] – [TRLn]</a:t>
            </a:r>
          </a:p>
        </p:txBody>
      </p:sp>
      <p:sp>
        <p:nvSpPr>
          <p:cNvPr id="6" name="Slide Number Placeholder 5"/>
          <p:cNvSpPr>
            <a:spLocks noGrp="1"/>
          </p:cNvSpPr>
          <p:nvPr>
            <p:ph type="sldNum" sz="quarter" idx="4"/>
          </p:nvPr>
        </p:nvSpPr>
        <p:spPr>
          <a:xfrm>
            <a:off x="9172574" y="6488230"/>
            <a:ext cx="2743200" cy="365125"/>
          </a:xfrm>
          <a:prstGeom prst="rect">
            <a:avLst/>
          </a:prstGeom>
        </p:spPr>
        <p:txBody>
          <a:bodyPr vert="horz" lIns="91440" tIns="45720" rIns="91440" bIns="45720" rtlCol="0" anchor="ctr"/>
          <a:lstStyle>
            <a:lvl1pPr algn="r">
              <a:defRPr sz="1200">
                <a:solidFill>
                  <a:schemeClr val="tx1"/>
                </a:solidFill>
              </a:defRPr>
            </a:lvl1pPr>
          </a:lstStyle>
          <a:p>
            <a:fld id="{4EF4F504-EC54-4A4D-AD48-14856DA9CA19}" type="slidenum">
              <a:rPr lang="en-US" smtClean="0">
                <a:solidFill>
                  <a:srgbClr val="151515"/>
                </a:solidFill>
              </a:rPr>
              <a:pPr/>
              <a:t>‹#›</a:t>
            </a:fld>
            <a:endParaRPr lang="en-US">
              <a:solidFill>
                <a:srgbClr val="151515"/>
              </a:solidFill>
            </a:endParaRPr>
          </a:p>
        </p:txBody>
      </p:sp>
      <p:sp>
        <p:nvSpPr>
          <p:cNvPr id="8" name="Slide Number Placeholder 5"/>
          <p:cNvSpPr txBox="1">
            <a:spLocks/>
          </p:cNvSpPr>
          <p:nvPr userDrawn="1"/>
        </p:nvSpPr>
        <p:spPr>
          <a:xfrm>
            <a:off x="11311466" y="6488230"/>
            <a:ext cx="34184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151515"/>
                </a:solidFill>
              </a:rPr>
              <a:t> </a:t>
            </a:r>
            <a:r>
              <a:rPr lang="en-US" b="1">
                <a:solidFill>
                  <a:srgbClr val="009DD9"/>
                </a:solidFill>
              </a:rPr>
              <a:t>I</a:t>
            </a:r>
            <a:endParaRPr lang="en-US">
              <a:solidFill>
                <a:srgbClr val="151515"/>
              </a:solidFill>
            </a:endParaRPr>
          </a:p>
        </p:txBody>
      </p:sp>
      <p:pic>
        <p:nvPicPr>
          <p:cNvPr id="10" name="Picture 9"/>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0845798" y="190796"/>
            <a:ext cx="1150940" cy="529929"/>
          </a:xfrm>
          <a:prstGeom prst="rect">
            <a:avLst/>
          </a:prstGeom>
        </p:spPr>
      </p:pic>
    </p:spTree>
    <p:extLst>
      <p:ext uri="{BB962C8B-B14F-4D97-AF65-F5344CB8AC3E}">
        <p14:creationId xmlns:p14="http://schemas.microsoft.com/office/powerpoint/2010/main" val="1162980234"/>
      </p:ext>
    </p:extLst>
  </p:cSld>
  <p:clrMap bg1="lt1" tx1="dk1" bg2="lt2" tx2="dk2" accent1="accent1" accent2="accent2" accent3="accent3" accent4="accent4" accent5="accent5" accent6="accent6" hlink="hlink" folHlink="folHlink"/>
  <p:sldLayoutIdLst>
    <p:sldLayoutId id="2147483696" r:id="rId1"/>
    <p:sldLayoutId id="2147483708" r:id="rId2"/>
    <p:sldLayoutId id="2147483709" r:id="rId3"/>
    <p:sldLayoutId id="2147483766" r:id="rId4"/>
    <p:sldLayoutId id="2147483697" r:id="rId5"/>
    <p:sldLayoutId id="2147483721" r:id="rId6"/>
    <p:sldLayoutId id="2147483731" r:id="rId7"/>
    <p:sldLayoutId id="2147483722" r:id="rId8"/>
    <p:sldLayoutId id="2147483700" r:id="rId9"/>
    <p:sldLayoutId id="2147483701" r:id="rId10"/>
    <p:sldLayoutId id="2147483760" r:id="rId11"/>
    <p:sldLayoutId id="2147483723" r:id="rId12"/>
    <p:sldLayoutId id="2147483724" r:id="rId13"/>
    <p:sldLayoutId id="2147483725" r:id="rId14"/>
    <p:sldLayoutId id="2147483719" r:id="rId15"/>
    <p:sldLayoutId id="2147483733" r:id="rId16"/>
    <p:sldLayoutId id="2147483715" r:id="rId17"/>
    <p:sldLayoutId id="2147483716" r:id="rId18"/>
    <p:sldLayoutId id="2147483717" r:id="rId19"/>
    <p:sldLayoutId id="2147483718" r:id="rId20"/>
    <p:sldLayoutId id="2147483734" r:id="rId21"/>
  </p:sldLayoutIdLst>
  <p:hf hdr="0" dt="0"/>
  <p:txStyles>
    <p:titleStyle>
      <a:lvl1pPr algn="l" defTabSz="914400" rtl="0" eaLnBrk="1" latinLnBrk="0" hangingPunct="1">
        <a:lnSpc>
          <a:spcPct val="90000"/>
        </a:lnSpc>
        <a:spcBef>
          <a:spcPct val="0"/>
        </a:spcBef>
        <a:buNone/>
        <a:defRPr sz="3000" b="1" kern="1200" spc="30" baseline="0">
          <a:solidFill>
            <a:schemeClr val="tx2"/>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pos="2479" userDrawn="1">
          <p15:clr>
            <a:srgbClr val="F26B43"/>
          </p15:clr>
        </p15:guide>
        <p15:guide id="4" pos="2706" userDrawn="1">
          <p15:clr>
            <a:srgbClr val="F26B43"/>
          </p15:clr>
        </p15:guide>
        <p15:guide id="5" pos="3840" userDrawn="1">
          <p15:clr>
            <a:srgbClr val="F26B43"/>
          </p15:clr>
        </p15:guide>
        <p15:guide id="6" pos="4974" userDrawn="1">
          <p15:clr>
            <a:srgbClr val="F26B43"/>
          </p15:clr>
        </p15:guide>
        <p15:guide id="7" pos="5201" userDrawn="1">
          <p15:clr>
            <a:srgbClr val="F26B43"/>
          </p15:clr>
        </p15:guide>
        <p15:guide id="8" pos="7491" userDrawn="1">
          <p15:clr>
            <a:srgbClr val="F26B43"/>
          </p15:clr>
        </p15:guide>
        <p15:guide id="9" orient="horz" pos="663" userDrawn="1">
          <p15:clr>
            <a:srgbClr val="F26B43"/>
          </p15:clr>
        </p15:guide>
        <p15:guide id="10" orient="horz" pos="3861" userDrawn="1">
          <p15:clr>
            <a:srgbClr val="F26B43"/>
          </p15:clr>
        </p15:guide>
        <p15:guide id="11" orient="horz" pos="40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49.jp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8.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hyperlink" Target="https://uisn.sharepoint.com/:x:/r/sites/AI4HyDropproject/Shared%20Documents/WP1%20Project%20Management/Deliverables%20%26%20Milestone/Milestone/M12%20Exit%20MAT%20Gate/Presentation%20files/0450%20-%2011b%20Maturity%20Assessment%20Criteria.xls?d=w03daf0b174d545e9ac87acfd542e0186&amp;csf=1&amp;web=1&amp;e=iEnoPx" TargetMode="Externa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blue and black logo&#10;&#10;AI-generated content may be incorrect.">
            <a:extLst>
              <a:ext uri="{FF2B5EF4-FFF2-40B4-BE49-F238E27FC236}">
                <a16:creationId xmlns:a16="http://schemas.microsoft.com/office/drawing/2014/main" id="{2B9883FC-EB28-B09A-FDD3-DEA7F1A4D90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7" t="-66984" r="-419" b="-85828"/>
          <a:stretch>
            <a:fillRect/>
          </a:stretch>
        </p:blipFill>
        <p:spPr>
          <a:xfrm>
            <a:off x="322263" y="220133"/>
            <a:ext cx="2852737" cy="1490134"/>
          </a:xfrm>
        </p:spPr>
      </p:pic>
      <p:sp>
        <p:nvSpPr>
          <p:cNvPr id="6" name="Title 5"/>
          <p:cNvSpPr>
            <a:spLocks noGrp="1"/>
          </p:cNvSpPr>
          <p:nvPr>
            <p:ph type="ctrTitle"/>
          </p:nvPr>
        </p:nvSpPr>
        <p:spPr>
          <a:xfrm>
            <a:off x="4192228" y="1143000"/>
            <a:ext cx="7171482" cy="3041904"/>
          </a:xfrm>
        </p:spPr>
        <p:txBody>
          <a:bodyPr>
            <a:noAutofit/>
          </a:bodyPr>
          <a:lstStyle/>
          <a:p>
            <a:r>
              <a:rPr lang="en-GB" sz="4000" noProof="0"/>
              <a:t>Maturity Gate – AI4HyDrop Project</a:t>
            </a:r>
            <a:br>
              <a:rPr lang="en-GB" sz="4000" noProof="0"/>
            </a:br>
            <a:r>
              <a:rPr lang="en-GB" sz="4000" noProof="0"/>
              <a:t>SESAR Solution 0450 – Autonomous Flight Plan Approval Service</a:t>
            </a:r>
            <a:br>
              <a:rPr lang="en-GB" sz="4000" noProof="0"/>
            </a:br>
            <a:r>
              <a:rPr lang="en-GB" sz="4000" noProof="0"/>
              <a:t>Maturity level TRL2</a:t>
            </a:r>
          </a:p>
        </p:txBody>
      </p:sp>
      <p:sp>
        <p:nvSpPr>
          <p:cNvPr id="7" name="Subtitle 6"/>
          <p:cNvSpPr>
            <a:spLocks noGrp="1"/>
          </p:cNvSpPr>
          <p:nvPr>
            <p:ph type="subTitle" idx="1"/>
          </p:nvPr>
        </p:nvSpPr>
        <p:spPr>
          <a:xfrm>
            <a:off x="4192228" y="4779970"/>
            <a:ext cx="6552988" cy="1214438"/>
          </a:xfrm>
        </p:spPr>
        <p:txBody>
          <a:bodyP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FFFF"/>
                </a:solidFill>
                <a:effectLst/>
                <a:uLnTx/>
                <a:uFillTx/>
                <a:latin typeface="Calibri" panose="020F0502020204030204"/>
                <a:ea typeface="+mn-ea"/>
                <a:cs typeface="+mn-cs"/>
              </a:rPr>
              <a:t>Project Coordinator: Aurilla Aurelie Arntzen </a:t>
            </a:r>
            <a:r>
              <a:rPr kumimoji="0" lang="en-GB" sz="2000" b="1" i="0" u="none" strike="noStrike" kern="1200" cap="none" spc="0" normalizeH="0" baseline="0" noProof="0" err="1">
                <a:ln>
                  <a:noFill/>
                </a:ln>
                <a:solidFill>
                  <a:srgbClr val="FFFFFF"/>
                </a:solidFill>
                <a:effectLst/>
                <a:uLnTx/>
                <a:uFillTx/>
                <a:latin typeface="Calibri" panose="020F0502020204030204"/>
                <a:ea typeface="+mn-ea"/>
                <a:cs typeface="+mn-cs"/>
              </a:rPr>
              <a:t>Bechina</a:t>
            </a:r>
            <a:r>
              <a:rPr kumimoji="0" lang="en-GB" sz="2000" b="1" i="0" u="none" strike="noStrike" kern="1200" cap="none" spc="0" normalizeH="0" baseline="0" noProof="0">
                <a:ln>
                  <a:noFill/>
                </a:ln>
                <a:solidFill>
                  <a:srgbClr val="FFFFFF"/>
                </a:solidFill>
                <a:effectLst/>
                <a:uLnTx/>
                <a:uFillTx/>
                <a:latin typeface="Calibri" panose="020F0502020204030204"/>
                <a:ea typeface="+mn-ea"/>
                <a:cs typeface="+mn-cs"/>
              </a:rPr>
              <a:t>, USN</a:t>
            </a:r>
          </a:p>
          <a:p>
            <a:pPr algn="ctr">
              <a:lnSpc>
                <a:spcPct val="100000"/>
              </a:lnSpc>
              <a:spcBef>
                <a:spcPts val="0"/>
              </a:spcBef>
              <a:buClrTx/>
              <a:defRPr/>
            </a:pPr>
            <a:r>
              <a:rPr kumimoji="0" lang="en-GB" sz="2000" b="1" i="0" u="none" strike="noStrike" kern="1200" cap="none" spc="0" normalizeH="0" baseline="0" noProof="0">
                <a:ln>
                  <a:noFill/>
                </a:ln>
                <a:solidFill>
                  <a:srgbClr val="FFFFFF"/>
                </a:solidFill>
                <a:effectLst/>
                <a:uLnTx/>
                <a:uFillTx/>
                <a:latin typeface="Calibri" panose="020F0502020204030204"/>
                <a:ea typeface="+mn-ea"/>
                <a:cs typeface="+mn-cs"/>
              </a:rPr>
              <a:t>Solution Leader: Emre Koyuncu, ITU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FFFF"/>
                </a:solidFill>
                <a:effectLst/>
                <a:uLnTx/>
                <a:uFillTx/>
                <a:latin typeface="Calibri" panose="020F0502020204030204"/>
                <a:ea typeface="+mn-ea"/>
                <a:cs typeface="+mn-cs"/>
              </a:rPr>
              <a:t>Brussels, 11 September 2025</a:t>
            </a:r>
            <a:endParaRPr kumimoji="0" lang="en-GB"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6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13D31-6498-BD3F-07FA-108717922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555BE-6C6D-107E-E99B-2FAAE36628C7}"/>
              </a:ext>
            </a:extLst>
          </p:cNvPr>
          <p:cNvSpPr>
            <a:spLocks noGrp="1"/>
          </p:cNvSpPr>
          <p:nvPr>
            <p:ph type="title"/>
          </p:nvPr>
        </p:nvSpPr>
        <p:spPr/>
        <p:txBody>
          <a:bodyPr/>
          <a:lstStyle/>
          <a:p>
            <a:r>
              <a:rPr lang="en-GB"/>
              <a:t>SESAR Solution 0450 – Validations</a:t>
            </a:r>
          </a:p>
        </p:txBody>
      </p:sp>
      <p:sp>
        <p:nvSpPr>
          <p:cNvPr id="4" name="Footer Placeholder 3">
            <a:extLst>
              <a:ext uri="{FF2B5EF4-FFF2-40B4-BE49-F238E27FC236}">
                <a16:creationId xmlns:a16="http://schemas.microsoft.com/office/drawing/2014/main" id="{235B5983-3398-1F62-8FFD-E07482CE353A}"/>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AB1DCE61-C4BB-2A90-B143-563EAE887ACC}"/>
              </a:ext>
            </a:extLst>
          </p:cNvPr>
          <p:cNvSpPr>
            <a:spLocks noGrp="1"/>
          </p:cNvSpPr>
          <p:nvPr>
            <p:ph type="sldNum" sz="quarter" idx="12"/>
          </p:nvPr>
        </p:nvSpPr>
        <p:spPr/>
        <p:txBody>
          <a:bodyPr/>
          <a:lstStyle/>
          <a:p>
            <a:fld id="{4EF4F504-EC54-4A4D-AD48-14856DA9CA19}" type="slidenum">
              <a:rPr lang="en-US" smtClean="0">
                <a:solidFill>
                  <a:srgbClr val="151515"/>
                </a:solidFill>
              </a:rPr>
              <a:pPr/>
              <a:t>10</a:t>
            </a:fld>
            <a:endParaRPr lang="en-US">
              <a:solidFill>
                <a:srgbClr val="151515"/>
              </a:solidFill>
            </a:endParaRPr>
          </a:p>
        </p:txBody>
      </p:sp>
      <p:sp>
        <p:nvSpPr>
          <p:cNvPr id="10" name="TextBox 9">
            <a:extLst>
              <a:ext uri="{FF2B5EF4-FFF2-40B4-BE49-F238E27FC236}">
                <a16:creationId xmlns:a16="http://schemas.microsoft.com/office/drawing/2014/main" id="{88DA4261-938A-CBF7-382A-E8CEBFDDAF97}"/>
              </a:ext>
            </a:extLst>
          </p:cNvPr>
          <p:cNvSpPr txBox="1"/>
          <p:nvPr/>
        </p:nvSpPr>
        <p:spPr>
          <a:xfrm>
            <a:off x="253999" y="1179576"/>
            <a:ext cx="6100174" cy="369332"/>
          </a:xfrm>
          <a:prstGeom prst="rect">
            <a:avLst/>
          </a:prstGeom>
          <a:noFill/>
        </p:spPr>
        <p:txBody>
          <a:bodyPr wrap="square">
            <a:spAutoFit/>
          </a:bodyPr>
          <a:lstStyle/>
          <a:p>
            <a:r>
              <a:rPr lang="en-GB"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Scenario 1: System Scalability Test</a:t>
            </a:r>
            <a:r>
              <a:rPr lang="en-TR" b="1">
                <a:effectLst/>
              </a:rPr>
              <a:t> </a:t>
            </a:r>
            <a:endParaRPr lang="tr-TR" b="1"/>
          </a:p>
        </p:txBody>
      </p:sp>
      <p:sp>
        <p:nvSpPr>
          <p:cNvPr id="12" name="TextBox 11">
            <a:extLst>
              <a:ext uri="{FF2B5EF4-FFF2-40B4-BE49-F238E27FC236}">
                <a16:creationId xmlns:a16="http://schemas.microsoft.com/office/drawing/2014/main" id="{3CC604DF-AB48-5E0B-BAE9-1A81AA762C00}"/>
              </a:ext>
            </a:extLst>
          </p:cNvPr>
          <p:cNvSpPr txBox="1"/>
          <p:nvPr/>
        </p:nvSpPr>
        <p:spPr>
          <a:xfrm>
            <a:off x="253999" y="1577581"/>
            <a:ext cx="6100174" cy="4739759"/>
          </a:xfrm>
          <a:prstGeom prst="rect">
            <a:avLst/>
          </a:prstGeom>
          <a:noFill/>
        </p:spPr>
        <p:txBody>
          <a:bodyPr wrap="square">
            <a:spAutoFit/>
          </a:bodyPr>
          <a:lstStyle/>
          <a:p>
            <a:pPr algn="just">
              <a:spcAft>
                <a:spcPts val="1000"/>
              </a:spcAft>
              <a:buNone/>
            </a:pP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Key features of the scenario include:</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Location</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Prague</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Time</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Weekday peak operational window</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Traffic Density</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Initially 11 operations; scaled to 55 operations to simulate sudden demand surge</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Trajectory Types</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Mixed (linear and area-based trajectories)</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Regulatory Framework</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All operations are evaluated against U-space rules and assumed to pass all checks except conflict.</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The only reason for a U-plan rejection in this scenario is a detected 4D conflict with another pre-existing plan. In such cases, the operator receives a system-generated trajectory recommendation that aims to resolve the conflict fairly and within operational constraints.</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98781578-6641-4FCA-8470-B370E5CD39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9222" y="1364242"/>
            <a:ext cx="4366704" cy="4469496"/>
          </a:xfrm>
          <a:prstGeom prst="rect">
            <a:avLst/>
          </a:prstGeom>
          <a:noFill/>
          <a:ln>
            <a:noFill/>
          </a:ln>
        </p:spPr>
      </p:pic>
    </p:spTree>
    <p:extLst>
      <p:ext uri="{BB962C8B-B14F-4D97-AF65-F5344CB8AC3E}">
        <p14:creationId xmlns:p14="http://schemas.microsoft.com/office/powerpoint/2010/main" val="280297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AAEF8-4ACC-2296-ACBD-E359682E0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B2708-B957-2A44-83F7-63E866AB592E}"/>
              </a:ext>
            </a:extLst>
          </p:cNvPr>
          <p:cNvSpPr>
            <a:spLocks noGrp="1"/>
          </p:cNvSpPr>
          <p:nvPr>
            <p:ph type="title"/>
          </p:nvPr>
        </p:nvSpPr>
        <p:spPr/>
        <p:txBody>
          <a:bodyPr/>
          <a:lstStyle/>
          <a:p>
            <a:r>
              <a:rPr lang="en-GB"/>
              <a:t>SESAR Solution 0450 – Validations</a:t>
            </a:r>
          </a:p>
        </p:txBody>
      </p:sp>
      <p:sp>
        <p:nvSpPr>
          <p:cNvPr id="4" name="Footer Placeholder 3">
            <a:extLst>
              <a:ext uri="{FF2B5EF4-FFF2-40B4-BE49-F238E27FC236}">
                <a16:creationId xmlns:a16="http://schemas.microsoft.com/office/drawing/2014/main" id="{DB4787C6-2C6E-312C-DEC8-C2B866045F88}"/>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876AA253-4C75-EBEF-83D2-207B260137A2}"/>
              </a:ext>
            </a:extLst>
          </p:cNvPr>
          <p:cNvSpPr>
            <a:spLocks noGrp="1"/>
          </p:cNvSpPr>
          <p:nvPr>
            <p:ph type="sldNum" sz="quarter" idx="12"/>
          </p:nvPr>
        </p:nvSpPr>
        <p:spPr/>
        <p:txBody>
          <a:bodyPr/>
          <a:lstStyle/>
          <a:p>
            <a:fld id="{4EF4F504-EC54-4A4D-AD48-14856DA9CA19}" type="slidenum">
              <a:rPr lang="en-US" smtClean="0">
                <a:solidFill>
                  <a:srgbClr val="151515"/>
                </a:solidFill>
              </a:rPr>
              <a:pPr/>
              <a:t>11</a:t>
            </a:fld>
            <a:endParaRPr lang="en-US">
              <a:solidFill>
                <a:srgbClr val="151515"/>
              </a:solidFill>
            </a:endParaRPr>
          </a:p>
        </p:txBody>
      </p:sp>
      <p:sp>
        <p:nvSpPr>
          <p:cNvPr id="10" name="TextBox 9">
            <a:extLst>
              <a:ext uri="{FF2B5EF4-FFF2-40B4-BE49-F238E27FC236}">
                <a16:creationId xmlns:a16="http://schemas.microsoft.com/office/drawing/2014/main" id="{36FDD313-82E9-3B86-D57D-8425432C5136}"/>
              </a:ext>
            </a:extLst>
          </p:cNvPr>
          <p:cNvSpPr txBox="1"/>
          <p:nvPr/>
        </p:nvSpPr>
        <p:spPr>
          <a:xfrm>
            <a:off x="253999" y="1179576"/>
            <a:ext cx="6100174" cy="369332"/>
          </a:xfrm>
          <a:prstGeom prst="rect">
            <a:avLst/>
          </a:prstGeom>
          <a:noFill/>
        </p:spPr>
        <p:txBody>
          <a:bodyPr wrap="square">
            <a:spAutoFit/>
          </a:bodyPr>
          <a:lstStyle/>
          <a:p>
            <a:r>
              <a:rPr lang="en-GB"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Scenario 1: System Scalability Test</a:t>
            </a:r>
            <a:r>
              <a:rPr lang="en-TR" b="1">
                <a:effectLst/>
              </a:rPr>
              <a:t> </a:t>
            </a:r>
            <a:endParaRPr lang="tr-TR" b="1"/>
          </a:p>
        </p:txBody>
      </p:sp>
      <p:graphicFrame>
        <p:nvGraphicFramePr>
          <p:cNvPr id="14" name="Table 13">
            <a:extLst>
              <a:ext uri="{FF2B5EF4-FFF2-40B4-BE49-F238E27FC236}">
                <a16:creationId xmlns:a16="http://schemas.microsoft.com/office/drawing/2014/main" id="{5112B398-B46C-8ED9-3D06-822ED8006350}"/>
              </a:ext>
            </a:extLst>
          </p:cNvPr>
          <p:cNvGraphicFramePr>
            <a:graphicFrameLocks noGrp="1"/>
          </p:cNvGraphicFramePr>
          <p:nvPr>
            <p:extLst>
              <p:ext uri="{D42A27DB-BD31-4B8C-83A1-F6EECF244321}">
                <p14:modId xmlns:p14="http://schemas.microsoft.com/office/powerpoint/2010/main" val="3681214075"/>
              </p:ext>
            </p:extLst>
          </p:nvPr>
        </p:nvGraphicFramePr>
        <p:xfrm>
          <a:off x="2557843" y="1682288"/>
          <a:ext cx="6785169" cy="2849880"/>
        </p:xfrm>
        <a:graphic>
          <a:graphicData uri="http://schemas.openxmlformats.org/drawingml/2006/table">
            <a:tbl>
              <a:tblPr firstRow="1" firstCol="1" bandRow="1">
                <a:tableStyleId>{5C22544A-7EE6-4342-B048-85BDC9FD1C3A}</a:tableStyleId>
              </a:tblPr>
              <a:tblGrid>
                <a:gridCol w="883430">
                  <a:extLst>
                    <a:ext uri="{9D8B030D-6E8A-4147-A177-3AD203B41FA5}">
                      <a16:colId xmlns:a16="http://schemas.microsoft.com/office/drawing/2014/main" val="1338530571"/>
                    </a:ext>
                  </a:extLst>
                </a:gridCol>
                <a:gridCol w="3127963">
                  <a:extLst>
                    <a:ext uri="{9D8B030D-6E8A-4147-A177-3AD203B41FA5}">
                      <a16:colId xmlns:a16="http://schemas.microsoft.com/office/drawing/2014/main" val="4077130515"/>
                    </a:ext>
                  </a:extLst>
                </a:gridCol>
                <a:gridCol w="1403172">
                  <a:extLst>
                    <a:ext uri="{9D8B030D-6E8A-4147-A177-3AD203B41FA5}">
                      <a16:colId xmlns:a16="http://schemas.microsoft.com/office/drawing/2014/main" val="240234478"/>
                    </a:ext>
                  </a:extLst>
                </a:gridCol>
                <a:gridCol w="1370604">
                  <a:extLst>
                    <a:ext uri="{9D8B030D-6E8A-4147-A177-3AD203B41FA5}">
                      <a16:colId xmlns:a16="http://schemas.microsoft.com/office/drawing/2014/main" val="3609115779"/>
                    </a:ext>
                  </a:extLst>
                </a:gridCol>
              </a:tblGrid>
              <a:tr h="0">
                <a:tc>
                  <a:txBody>
                    <a:bodyPr/>
                    <a:lstStyle/>
                    <a:p>
                      <a:pPr algn="just">
                        <a:spcAft>
                          <a:spcPts val="1000"/>
                        </a:spcAft>
                        <a:buNone/>
                      </a:pPr>
                      <a:r>
                        <a:rPr lang="en-US" sz="1100">
                          <a:effectLst/>
                        </a:rPr>
                        <a:t>Metric</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US" sz="1100">
                          <a:effectLst/>
                        </a:rPr>
                        <a:t>Description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US" sz="1100">
                          <a:effectLst/>
                        </a:rPr>
                        <a:t>Value In Baseline Subscenario</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US" sz="1100">
                          <a:effectLst/>
                        </a:rPr>
                        <a:t>Value in Stress Subscenario</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0101248"/>
                  </a:ext>
                </a:extLst>
              </a:tr>
              <a:tr h="0">
                <a:tc>
                  <a:txBody>
                    <a:bodyPr/>
                    <a:lstStyle/>
                    <a:p>
                      <a:pPr algn="just">
                        <a:spcAft>
                          <a:spcPts val="1000"/>
                        </a:spcAft>
                        <a:buNone/>
                      </a:pPr>
                      <a:r>
                        <a:rPr lang="en-US" sz="1100">
                          <a:effectLst/>
                        </a:rPr>
                        <a:t>Conflicts Detected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Total number of 4D spatial-temporal conflicts detected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2</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GB" sz="1100">
                          <a:effectLst/>
                        </a:rPr>
                        <a:t>14</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9782574"/>
                  </a:ext>
                </a:extLst>
              </a:tr>
              <a:tr h="0">
                <a:tc>
                  <a:txBody>
                    <a:bodyPr/>
                    <a:lstStyle/>
                    <a:p>
                      <a:pPr algn="just">
                        <a:spcAft>
                          <a:spcPts val="1000"/>
                        </a:spcAft>
                        <a:buNone/>
                      </a:pPr>
                      <a:r>
                        <a:rPr lang="en-US" sz="1100">
                          <a:effectLst/>
                        </a:rPr>
                        <a:t>Conflicts Resolved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spcAft>
                          <a:spcPts val="1000"/>
                        </a:spcAft>
                        <a:buNone/>
                      </a:pPr>
                      <a:r>
                        <a:rPr lang="en-GB" sz="1100">
                          <a:effectLst/>
                        </a:rPr>
                        <a:t>Number of conflicts successfully resolved by A-FPLAS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2</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GB" sz="1100">
                          <a:effectLst/>
                        </a:rPr>
                        <a:t>14</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4824415"/>
                  </a:ext>
                </a:extLst>
              </a:tr>
              <a:tr h="0">
                <a:tc>
                  <a:txBody>
                    <a:bodyPr/>
                    <a:lstStyle/>
                    <a:p>
                      <a:pPr algn="just">
                        <a:spcAft>
                          <a:spcPts val="1000"/>
                        </a:spcAft>
                        <a:buNone/>
                      </a:pPr>
                      <a:r>
                        <a:rPr lang="en-GB" sz="1100">
                          <a:effectLst/>
                        </a:rPr>
                        <a:t>Average Time to Resolve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Mean time taken by the system to produce a valid recommendation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95 seconds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GB" sz="1100">
                          <a:effectLst/>
                        </a:rPr>
                        <a:t>180 seconds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4925804"/>
                  </a:ext>
                </a:extLst>
              </a:tr>
              <a:tr h="190500">
                <a:tc>
                  <a:txBody>
                    <a:bodyPr/>
                    <a:lstStyle/>
                    <a:p>
                      <a:pPr algn="just">
                        <a:spcAft>
                          <a:spcPts val="1000"/>
                        </a:spcAft>
                        <a:buNone/>
                      </a:pPr>
                      <a:r>
                        <a:rPr lang="en-GB" sz="1100">
                          <a:effectLst/>
                        </a:rPr>
                        <a:t>System Frame Rate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Average frame rate during scenario execution (Unity FPS)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56 frames/second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GB" sz="1100">
                          <a:effectLst/>
                        </a:rPr>
                        <a:t>25 frames/second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7248140"/>
                  </a:ext>
                </a:extLst>
              </a:tr>
              <a:tr h="0">
                <a:tc>
                  <a:txBody>
                    <a:bodyPr/>
                    <a:lstStyle/>
                    <a:p>
                      <a:pPr algn="just">
                        <a:spcAft>
                          <a:spcPts val="1000"/>
                        </a:spcAft>
                        <a:buNone/>
                      </a:pPr>
                      <a:r>
                        <a:rPr lang="en-GB" sz="1100">
                          <a:effectLst/>
                        </a:rPr>
                        <a:t>Delay in Response (if any)</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Number of cases exceeding the 5-minute RTTA window</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0</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GB" sz="1100">
                          <a:effectLst/>
                        </a:rPr>
                        <a:t>1</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66067"/>
                  </a:ext>
                </a:extLst>
              </a:tr>
              <a:tr h="0">
                <a:tc>
                  <a:txBody>
                    <a:bodyPr/>
                    <a:lstStyle/>
                    <a:p>
                      <a:pPr algn="just">
                        <a:spcAft>
                          <a:spcPts val="1000"/>
                        </a:spcAft>
                        <a:buNone/>
                      </a:pPr>
                      <a:r>
                        <a:rPr lang="en-GB" sz="1100">
                          <a:effectLst/>
                        </a:rPr>
                        <a:t>Degraded Service Conditions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Whether performance drops below acceptable levels under heavy traffic load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No</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GB" sz="1100">
                          <a:effectLst/>
                        </a:rPr>
                        <a:t>No</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7882373"/>
                  </a:ext>
                </a:extLst>
              </a:tr>
            </a:tbl>
          </a:graphicData>
        </a:graphic>
      </p:graphicFrame>
      <p:sp>
        <p:nvSpPr>
          <p:cNvPr id="6" name="TextBox 5">
            <a:extLst>
              <a:ext uri="{FF2B5EF4-FFF2-40B4-BE49-F238E27FC236}">
                <a16:creationId xmlns:a16="http://schemas.microsoft.com/office/drawing/2014/main" id="{31268893-BDC2-D7BA-9205-4E0B3CCE02AC}"/>
              </a:ext>
            </a:extLst>
          </p:cNvPr>
          <p:cNvSpPr txBox="1"/>
          <p:nvPr/>
        </p:nvSpPr>
        <p:spPr>
          <a:xfrm>
            <a:off x="977030" y="4801261"/>
            <a:ext cx="10333973" cy="1200329"/>
          </a:xfrm>
          <a:prstGeom prst="rect">
            <a:avLst/>
          </a:prstGeom>
          <a:noFill/>
        </p:spPr>
        <p:txBody>
          <a:bodyPr wrap="square">
            <a:spAutoFit/>
          </a:bodyPr>
          <a:lstStyle/>
          <a:p>
            <a:pPr algn="just">
              <a:spcAft>
                <a:spcPts val="1000"/>
              </a:spcAft>
            </a:pPr>
            <a:r>
              <a:rPr lang="en-US"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System Scalability Test demonstrates that the A-FPLAS framework scales effectively in dense urban environments under sudden increases in operational demand. The real-time conflict detection engine operates stably, and the A-FPLAS hierarchy is capable of proposing fair and feasible alternatives within the RTTA window in most cases.</a:t>
            </a:r>
            <a:endParaRPr lang="en-TR"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87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79710-ED07-9A22-0EBD-9BE5595D2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BB7CCB-6CBA-8690-23FC-F3A00046EEBD}"/>
              </a:ext>
            </a:extLst>
          </p:cNvPr>
          <p:cNvSpPr>
            <a:spLocks noGrp="1"/>
          </p:cNvSpPr>
          <p:nvPr>
            <p:ph type="title"/>
          </p:nvPr>
        </p:nvSpPr>
        <p:spPr/>
        <p:txBody>
          <a:bodyPr/>
          <a:lstStyle/>
          <a:p>
            <a:r>
              <a:rPr lang="en-GB"/>
              <a:t>SESAR Solution 0450 – Validations</a:t>
            </a:r>
          </a:p>
        </p:txBody>
      </p:sp>
      <p:sp>
        <p:nvSpPr>
          <p:cNvPr id="4" name="Footer Placeholder 3">
            <a:extLst>
              <a:ext uri="{FF2B5EF4-FFF2-40B4-BE49-F238E27FC236}">
                <a16:creationId xmlns:a16="http://schemas.microsoft.com/office/drawing/2014/main" id="{78E89DCF-026B-EAF0-9531-705DF046B815}"/>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DFA51227-8825-E227-1828-83551218B0F3}"/>
              </a:ext>
            </a:extLst>
          </p:cNvPr>
          <p:cNvSpPr>
            <a:spLocks noGrp="1"/>
          </p:cNvSpPr>
          <p:nvPr>
            <p:ph type="sldNum" sz="quarter" idx="12"/>
          </p:nvPr>
        </p:nvSpPr>
        <p:spPr/>
        <p:txBody>
          <a:bodyPr/>
          <a:lstStyle/>
          <a:p>
            <a:fld id="{4EF4F504-EC54-4A4D-AD48-14856DA9CA19}" type="slidenum">
              <a:rPr lang="en-US" smtClean="0">
                <a:solidFill>
                  <a:srgbClr val="151515"/>
                </a:solidFill>
              </a:rPr>
              <a:pPr/>
              <a:t>12</a:t>
            </a:fld>
            <a:endParaRPr lang="en-US">
              <a:solidFill>
                <a:srgbClr val="151515"/>
              </a:solidFill>
            </a:endParaRPr>
          </a:p>
        </p:txBody>
      </p:sp>
      <p:sp>
        <p:nvSpPr>
          <p:cNvPr id="6" name="TextBox 5">
            <a:extLst>
              <a:ext uri="{FF2B5EF4-FFF2-40B4-BE49-F238E27FC236}">
                <a16:creationId xmlns:a16="http://schemas.microsoft.com/office/drawing/2014/main" id="{DC196988-5B8D-E92E-6563-3F2E55AB32C1}"/>
              </a:ext>
            </a:extLst>
          </p:cNvPr>
          <p:cNvSpPr txBox="1"/>
          <p:nvPr/>
        </p:nvSpPr>
        <p:spPr>
          <a:xfrm>
            <a:off x="-131523" y="1179576"/>
            <a:ext cx="6100174" cy="369332"/>
          </a:xfrm>
          <a:prstGeom prst="rect">
            <a:avLst/>
          </a:prstGeom>
          <a:noFill/>
        </p:spPr>
        <p:txBody>
          <a:bodyPr wrap="square">
            <a:spAutoFit/>
          </a:bodyPr>
          <a:lstStyle/>
          <a:p>
            <a:pPr lvl="1" algn="just">
              <a:spcBef>
                <a:spcPts val="1200"/>
              </a:spcBef>
              <a:spcAft>
                <a:spcPts val="1200"/>
              </a:spcAft>
            </a:pPr>
            <a:r>
              <a:rPr lang="en-US" sz="1800" b="1">
                <a:solidFill>
                  <a:srgbClr val="59666D"/>
                </a:solidFill>
                <a:effectLst/>
                <a:latin typeface="Calibri" panose="020F0502020204030204" pitchFamily="34" charset="0"/>
                <a:cs typeface="Times New Roman" panose="02020603050405020304" pitchFamily="18" charset="0"/>
              </a:rPr>
              <a:t>Scenario 2: Integration with Dynamic Airspace</a:t>
            </a:r>
            <a:endParaRPr lang="en-TR" sz="1800" b="1">
              <a:solidFill>
                <a:srgbClr val="59666D"/>
              </a:solidFill>
              <a:effectLst/>
              <a:latin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7978BE0-D4F7-E5AA-5DEB-B5D62127C58E}"/>
              </a:ext>
            </a:extLst>
          </p:cNvPr>
          <p:cNvSpPr txBox="1"/>
          <p:nvPr/>
        </p:nvSpPr>
        <p:spPr>
          <a:xfrm>
            <a:off x="366386" y="1548908"/>
            <a:ext cx="6169068" cy="4185761"/>
          </a:xfrm>
          <a:prstGeom prst="rect">
            <a:avLst/>
          </a:prstGeom>
          <a:noFill/>
        </p:spPr>
        <p:txBody>
          <a:bodyPr wrap="square">
            <a:spAutoFit/>
          </a:bodyPr>
          <a:lstStyle/>
          <a:p>
            <a:pPr algn="just">
              <a:spcAft>
                <a:spcPts val="1000"/>
              </a:spcAft>
              <a:buNone/>
            </a:pPr>
            <a:r>
              <a:rPr lang="en-GB"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Key Scenario Characteristics:</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Location</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Prague city center</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Time</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Weekday peak operation period</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Traffic Density</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High; 2–3 drone operations per hour with overlapping schedules</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Trajectory Types</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Mixed (linear and area-based)</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Environmental Dynamic</a:t>
            </a: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Wind conditions influencing airspace structure in real time</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The primary focus of this scenario is to assess the AI system's ability to incorporate dynamic weather-based constraints, specifically those derived from wind-related risks, and to adjust the trajectory approval logic accordingly.</a:t>
            </a:r>
            <a:endParaRPr lang="en-TR" sz="18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794635DF-BCDE-9BE5-32AF-06F7CB629608}"/>
              </a:ext>
            </a:extLst>
          </p:cNvPr>
          <p:cNvGraphicFramePr>
            <a:graphicFrameLocks noGrp="1"/>
          </p:cNvGraphicFramePr>
          <p:nvPr>
            <p:extLst>
              <p:ext uri="{D42A27DB-BD31-4B8C-83A1-F6EECF244321}">
                <p14:modId xmlns:p14="http://schemas.microsoft.com/office/powerpoint/2010/main" val="822789402"/>
              </p:ext>
            </p:extLst>
          </p:nvPr>
        </p:nvGraphicFramePr>
        <p:xfrm>
          <a:off x="7014571" y="4412850"/>
          <a:ext cx="4901201" cy="1341120"/>
        </p:xfrm>
        <a:graphic>
          <a:graphicData uri="http://schemas.openxmlformats.org/drawingml/2006/table">
            <a:tbl>
              <a:tblPr firstRow="1" firstCol="1" bandRow="1">
                <a:tableStyleId>{5C22544A-7EE6-4342-B048-85BDC9FD1C3A}</a:tableStyleId>
              </a:tblPr>
              <a:tblGrid>
                <a:gridCol w="1122375">
                  <a:extLst>
                    <a:ext uri="{9D8B030D-6E8A-4147-A177-3AD203B41FA5}">
                      <a16:colId xmlns:a16="http://schemas.microsoft.com/office/drawing/2014/main" val="4056486104"/>
                    </a:ext>
                  </a:extLst>
                </a:gridCol>
                <a:gridCol w="2788783">
                  <a:extLst>
                    <a:ext uri="{9D8B030D-6E8A-4147-A177-3AD203B41FA5}">
                      <a16:colId xmlns:a16="http://schemas.microsoft.com/office/drawing/2014/main" val="2577028549"/>
                    </a:ext>
                  </a:extLst>
                </a:gridCol>
                <a:gridCol w="990043">
                  <a:extLst>
                    <a:ext uri="{9D8B030D-6E8A-4147-A177-3AD203B41FA5}">
                      <a16:colId xmlns:a16="http://schemas.microsoft.com/office/drawing/2014/main" val="1811508677"/>
                    </a:ext>
                  </a:extLst>
                </a:gridCol>
              </a:tblGrid>
              <a:tr h="0">
                <a:tc>
                  <a:txBody>
                    <a:bodyPr/>
                    <a:lstStyle/>
                    <a:p>
                      <a:pPr algn="just">
                        <a:spcAft>
                          <a:spcPts val="1000"/>
                        </a:spcAft>
                        <a:buNone/>
                      </a:pPr>
                      <a:r>
                        <a:rPr lang="en-US" sz="1100">
                          <a:effectLst/>
                        </a:rPr>
                        <a:t>Metric</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US" sz="1100">
                          <a:effectLst/>
                        </a:rPr>
                        <a:t>Description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US" sz="1100">
                          <a:effectLst/>
                        </a:rPr>
                        <a:t>Value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9480533"/>
                  </a:ext>
                </a:extLst>
              </a:tr>
              <a:tr h="0">
                <a:tc>
                  <a:txBody>
                    <a:bodyPr/>
                    <a:lstStyle/>
                    <a:p>
                      <a:pPr algn="just">
                        <a:spcAft>
                          <a:spcPts val="1000"/>
                        </a:spcAft>
                        <a:buNone/>
                      </a:pPr>
                      <a:r>
                        <a:rPr lang="en-GB" sz="1100">
                          <a:effectLst/>
                        </a:rPr>
                        <a:t>Wind-induced Conflicts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Number of conflicts triggered by restricted zones resulting from wind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1</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1861496"/>
                  </a:ext>
                </a:extLst>
              </a:tr>
              <a:tr h="0">
                <a:tc>
                  <a:txBody>
                    <a:bodyPr/>
                    <a:lstStyle/>
                    <a:p>
                      <a:pPr algn="just">
                        <a:spcAft>
                          <a:spcPts val="1000"/>
                        </a:spcAft>
                        <a:buNone/>
                      </a:pPr>
                      <a:r>
                        <a:rPr lang="en-GB" sz="1100">
                          <a:effectLst/>
                        </a:rPr>
                        <a:t>Response Time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Time taken to generate an alternative trajectory from the moment of conflict</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11 seconds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5699873"/>
                  </a:ext>
                </a:extLst>
              </a:tr>
              <a:tr h="0">
                <a:tc>
                  <a:txBody>
                    <a:bodyPr/>
                    <a:lstStyle/>
                    <a:p>
                      <a:pPr algn="just">
                        <a:spcAft>
                          <a:spcPts val="1000"/>
                        </a:spcAft>
                        <a:buNone/>
                      </a:pPr>
                      <a:r>
                        <a:rPr lang="en-GB" sz="1100">
                          <a:effectLst/>
                        </a:rPr>
                        <a:t>System Performance Degradation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Any observed reduction in responsiveness or accuracy under dynamic loads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No</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2750072"/>
                  </a:ext>
                </a:extLst>
              </a:tr>
            </a:tbl>
          </a:graphicData>
        </a:graphic>
      </p:graphicFrame>
      <p:pic>
        <p:nvPicPr>
          <p:cNvPr id="12" name="Picture 11">
            <a:extLst>
              <a:ext uri="{FF2B5EF4-FFF2-40B4-BE49-F238E27FC236}">
                <a16:creationId xmlns:a16="http://schemas.microsoft.com/office/drawing/2014/main" id="{73567552-EA19-C69A-D91B-7418CBD6FE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69692" y="859277"/>
            <a:ext cx="2990961" cy="3410099"/>
          </a:xfrm>
          <a:prstGeom prst="rect">
            <a:avLst/>
          </a:prstGeom>
          <a:noFill/>
          <a:ln>
            <a:noFill/>
          </a:ln>
        </p:spPr>
      </p:pic>
      <p:sp>
        <p:nvSpPr>
          <p:cNvPr id="15" name="TextBox 14">
            <a:extLst>
              <a:ext uri="{FF2B5EF4-FFF2-40B4-BE49-F238E27FC236}">
                <a16:creationId xmlns:a16="http://schemas.microsoft.com/office/drawing/2014/main" id="{70C23C29-4992-921F-8678-48B2580679E9}"/>
              </a:ext>
            </a:extLst>
          </p:cNvPr>
          <p:cNvSpPr txBox="1"/>
          <p:nvPr/>
        </p:nvSpPr>
        <p:spPr>
          <a:xfrm>
            <a:off x="139874" y="5869521"/>
            <a:ext cx="11912252" cy="646331"/>
          </a:xfrm>
          <a:prstGeom prst="rect">
            <a:avLst/>
          </a:prstGeom>
          <a:noFill/>
        </p:spPr>
        <p:txBody>
          <a:bodyPr wrap="square">
            <a:spAutoFit/>
          </a:bodyPr>
          <a:lstStyle/>
          <a:p>
            <a:pPr algn="just">
              <a:spcAft>
                <a:spcPts val="1000"/>
              </a:spcAft>
            </a:pPr>
            <a:r>
              <a:rPr lang="en-US"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This validation scenario demonstrates that the A-FPLAS framework is capable of integrating dynamic airspace changes caused by weather conditions.</a:t>
            </a:r>
            <a:endParaRPr lang="en-TR"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9839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28FB8-CE29-4E0D-2680-013F96E89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3C1AFB-6A04-706B-5CAB-1CAF0EBB76C9}"/>
              </a:ext>
            </a:extLst>
          </p:cNvPr>
          <p:cNvSpPr>
            <a:spLocks noGrp="1"/>
          </p:cNvSpPr>
          <p:nvPr>
            <p:ph type="title"/>
          </p:nvPr>
        </p:nvSpPr>
        <p:spPr/>
        <p:txBody>
          <a:bodyPr/>
          <a:lstStyle/>
          <a:p>
            <a:r>
              <a:rPr lang="en-GB"/>
              <a:t>SESAR Solution 0450 – Validations</a:t>
            </a:r>
          </a:p>
        </p:txBody>
      </p:sp>
      <p:sp>
        <p:nvSpPr>
          <p:cNvPr id="4" name="Footer Placeholder 3">
            <a:extLst>
              <a:ext uri="{FF2B5EF4-FFF2-40B4-BE49-F238E27FC236}">
                <a16:creationId xmlns:a16="http://schemas.microsoft.com/office/drawing/2014/main" id="{49586A3B-D68E-8B80-F8F4-7444E8DAA1FE}"/>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14CACA33-6202-9526-9936-528493FEE16E}"/>
              </a:ext>
            </a:extLst>
          </p:cNvPr>
          <p:cNvSpPr>
            <a:spLocks noGrp="1"/>
          </p:cNvSpPr>
          <p:nvPr>
            <p:ph type="sldNum" sz="quarter" idx="12"/>
          </p:nvPr>
        </p:nvSpPr>
        <p:spPr/>
        <p:txBody>
          <a:bodyPr/>
          <a:lstStyle/>
          <a:p>
            <a:fld id="{4EF4F504-EC54-4A4D-AD48-14856DA9CA19}" type="slidenum">
              <a:rPr lang="en-US" smtClean="0">
                <a:solidFill>
                  <a:srgbClr val="151515"/>
                </a:solidFill>
              </a:rPr>
              <a:pPr/>
              <a:t>13</a:t>
            </a:fld>
            <a:endParaRPr lang="en-US">
              <a:solidFill>
                <a:srgbClr val="151515"/>
              </a:solidFill>
            </a:endParaRPr>
          </a:p>
        </p:txBody>
      </p:sp>
      <p:sp>
        <p:nvSpPr>
          <p:cNvPr id="8" name="TextBox 7">
            <a:extLst>
              <a:ext uri="{FF2B5EF4-FFF2-40B4-BE49-F238E27FC236}">
                <a16:creationId xmlns:a16="http://schemas.microsoft.com/office/drawing/2014/main" id="{8129B695-D224-153F-52B4-F07456ACDD14}"/>
              </a:ext>
            </a:extLst>
          </p:cNvPr>
          <p:cNvSpPr txBox="1"/>
          <p:nvPr/>
        </p:nvSpPr>
        <p:spPr>
          <a:xfrm>
            <a:off x="-231731" y="1179576"/>
            <a:ext cx="6100174" cy="369332"/>
          </a:xfrm>
          <a:prstGeom prst="rect">
            <a:avLst/>
          </a:prstGeom>
          <a:noFill/>
        </p:spPr>
        <p:txBody>
          <a:bodyPr wrap="square">
            <a:spAutoFit/>
          </a:bodyPr>
          <a:lstStyle/>
          <a:p>
            <a:pPr lvl="1" algn="just">
              <a:spcBef>
                <a:spcPts val="1200"/>
              </a:spcBef>
              <a:spcAft>
                <a:spcPts val="1200"/>
              </a:spcAft>
            </a:pPr>
            <a:r>
              <a:rPr lang="en-GB" sz="1800" b="1" dirty="0">
                <a:solidFill>
                  <a:srgbClr val="59666D"/>
                </a:solidFill>
                <a:effectLst/>
                <a:latin typeface="Calibri" panose="020F0502020204030204" pitchFamily="34" charset="0"/>
                <a:cs typeface="Times New Roman" panose="02020603050405020304" pitchFamily="18" charset="0"/>
              </a:rPr>
              <a:t>Scenario 3: Compliance and Safety Audit</a:t>
            </a:r>
            <a:endParaRPr lang="en-TR" sz="1800" b="1" dirty="0">
              <a:solidFill>
                <a:srgbClr val="59666D"/>
              </a:solidFill>
              <a:effectLst/>
              <a:latin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84E54404-1735-2B79-7D6E-D01749DFDBEF}"/>
              </a:ext>
            </a:extLst>
          </p:cNvPr>
          <p:cNvSpPr txBox="1"/>
          <p:nvPr/>
        </p:nvSpPr>
        <p:spPr>
          <a:xfrm>
            <a:off x="253999" y="1613118"/>
            <a:ext cx="6219172" cy="3631763"/>
          </a:xfrm>
          <a:prstGeom prst="rect">
            <a:avLst/>
          </a:prstGeom>
          <a:noFill/>
        </p:spPr>
        <p:txBody>
          <a:bodyPr wrap="square">
            <a:spAutoFit/>
          </a:bodyPr>
          <a:lstStyle/>
          <a:p>
            <a:pPr algn="just">
              <a:spcAft>
                <a:spcPts val="1000"/>
              </a:spcAft>
              <a:buNone/>
            </a:pPr>
            <a:r>
              <a:rPr lang="en-US"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Key Scenario Features:</a:t>
            </a:r>
            <a:endParaRPr lang="en-TR"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Location</a:t>
            </a:r>
            <a:r>
              <a:rPr lang="en-US"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Prague city center</a:t>
            </a:r>
            <a:endParaRPr lang="en-TR"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Time</a:t>
            </a:r>
            <a:r>
              <a:rPr lang="en-US"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Weekday peak operational window</a:t>
            </a:r>
            <a:endParaRPr lang="en-TR"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Traffic Density</a:t>
            </a:r>
            <a:r>
              <a:rPr lang="en-US"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High; 2–3 overlapping operations per hour</a:t>
            </a:r>
            <a:endParaRPr lang="en-TR"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Trajectory Types</a:t>
            </a:r>
            <a:r>
              <a:rPr lang="en-US"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Mixed (linear and area-based)</a:t>
            </a:r>
            <a:endParaRPr lang="en-TR"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800" b="1"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Regulatory Context</a:t>
            </a:r>
            <a:r>
              <a:rPr lang="en-US"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Compliance with standard airspace rules and local regulations</a:t>
            </a:r>
            <a:endParaRPr lang="en-TR"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This scenario focuses on whether flight plans approved or modified by A-FPLAS adhere to both operational safety rules and formal compliance protocols.</a:t>
            </a:r>
            <a:endParaRPr lang="en-TR" sz="18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12B413E5-3699-2F95-16C5-2082FC587668}"/>
              </a:ext>
            </a:extLst>
          </p:cNvPr>
          <p:cNvGraphicFramePr>
            <a:graphicFrameLocks noGrp="1"/>
          </p:cNvGraphicFramePr>
          <p:nvPr>
            <p:extLst>
              <p:ext uri="{D42A27DB-BD31-4B8C-83A1-F6EECF244321}">
                <p14:modId xmlns:p14="http://schemas.microsoft.com/office/powerpoint/2010/main" val="2352172409"/>
              </p:ext>
            </p:extLst>
          </p:nvPr>
        </p:nvGraphicFramePr>
        <p:xfrm>
          <a:off x="7027099" y="2279054"/>
          <a:ext cx="4888675" cy="2514600"/>
        </p:xfrm>
        <a:graphic>
          <a:graphicData uri="http://schemas.openxmlformats.org/drawingml/2006/table">
            <a:tbl>
              <a:tblPr firstRow="1" firstCol="1" bandRow="1">
                <a:tableStyleId>{5C22544A-7EE6-4342-B048-85BDC9FD1C3A}</a:tableStyleId>
              </a:tblPr>
              <a:tblGrid>
                <a:gridCol w="2136351">
                  <a:extLst>
                    <a:ext uri="{9D8B030D-6E8A-4147-A177-3AD203B41FA5}">
                      <a16:colId xmlns:a16="http://schemas.microsoft.com/office/drawing/2014/main" val="906841290"/>
                    </a:ext>
                  </a:extLst>
                </a:gridCol>
                <a:gridCol w="1376651">
                  <a:extLst>
                    <a:ext uri="{9D8B030D-6E8A-4147-A177-3AD203B41FA5}">
                      <a16:colId xmlns:a16="http://schemas.microsoft.com/office/drawing/2014/main" val="3317355851"/>
                    </a:ext>
                  </a:extLst>
                </a:gridCol>
                <a:gridCol w="1375673">
                  <a:extLst>
                    <a:ext uri="{9D8B030D-6E8A-4147-A177-3AD203B41FA5}">
                      <a16:colId xmlns:a16="http://schemas.microsoft.com/office/drawing/2014/main" val="2729544071"/>
                    </a:ext>
                  </a:extLst>
                </a:gridCol>
              </a:tblGrid>
              <a:tr h="0">
                <a:tc>
                  <a:txBody>
                    <a:bodyPr/>
                    <a:lstStyle/>
                    <a:p>
                      <a:pPr algn="just">
                        <a:spcAft>
                          <a:spcPts val="1000"/>
                        </a:spcAft>
                        <a:buNone/>
                      </a:pPr>
                      <a:r>
                        <a:rPr lang="en-US" sz="1100">
                          <a:effectLst/>
                        </a:rPr>
                        <a:t>Metric</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US" sz="1100">
                          <a:effectLst/>
                        </a:rPr>
                        <a:t>Description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US" sz="1100">
                          <a:effectLst/>
                        </a:rPr>
                        <a:t>Value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0180609"/>
                  </a:ext>
                </a:extLst>
              </a:tr>
              <a:tr h="0">
                <a:tc>
                  <a:txBody>
                    <a:bodyPr/>
                    <a:lstStyle/>
                    <a:p>
                      <a:pPr algn="just">
                        <a:spcAft>
                          <a:spcPts val="1000"/>
                        </a:spcAft>
                        <a:buNone/>
                      </a:pPr>
                      <a:r>
                        <a:rPr lang="en-GB" sz="1100">
                          <a:effectLst/>
                        </a:rPr>
                        <a:t>Incomplete Trajectory Detection Average Time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Time taken to detect structural issues upon UCIS U-plan retrieval</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15 Seconds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2138214"/>
                  </a:ext>
                </a:extLst>
              </a:tr>
              <a:tr h="0">
                <a:tc>
                  <a:txBody>
                    <a:bodyPr/>
                    <a:lstStyle/>
                    <a:p>
                      <a:pPr algn="just">
                        <a:spcAft>
                          <a:spcPts val="1000"/>
                        </a:spcAft>
                        <a:buNone/>
                      </a:pPr>
                      <a:r>
                        <a:rPr lang="en-GB" sz="1100">
                          <a:effectLst/>
                        </a:rPr>
                        <a:t>Conflict Detection Frame Rate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Simulator frame rate while checking conflicts (target: 50 FPS with 400 volumes)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48 FPS with 454 volumes </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9568418"/>
                  </a:ext>
                </a:extLst>
              </a:tr>
              <a:tr h="0">
                <a:tc>
                  <a:txBody>
                    <a:bodyPr/>
                    <a:lstStyle/>
                    <a:p>
                      <a:pPr algn="just">
                        <a:spcAft>
                          <a:spcPts val="1000"/>
                        </a:spcAft>
                        <a:buNone/>
                      </a:pPr>
                      <a:r>
                        <a:rPr lang="en-GB" sz="1100">
                          <a:effectLst/>
                        </a:rPr>
                        <a:t>Visual Feedback Events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Number of warnings triggered (trajectory gaps, restricted area intrusions)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13 warning for incomplete operations and 1 warning for restricted area intrusion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429388"/>
                  </a:ext>
                </a:extLst>
              </a:tr>
            </a:tbl>
          </a:graphicData>
        </a:graphic>
      </p:graphicFrame>
      <p:sp>
        <p:nvSpPr>
          <p:cNvPr id="18" name="TextBox 17">
            <a:extLst>
              <a:ext uri="{FF2B5EF4-FFF2-40B4-BE49-F238E27FC236}">
                <a16:creationId xmlns:a16="http://schemas.microsoft.com/office/drawing/2014/main" id="{3D2CDEC9-7F2B-3AA8-D23D-135702A52F05}"/>
              </a:ext>
            </a:extLst>
          </p:cNvPr>
          <p:cNvSpPr txBox="1"/>
          <p:nvPr/>
        </p:nvSpPr>
        <p:spPr>
          <a:xfrm>
            <a:off x="253999" y="5642350"/>
            <a:ext cx="11661775" cy="923330"/>
          </a:xfrm>
          <a:prstGeom prst="rect">
            <a:avLst/>
          </a:prstGeom>
          <a:noFill/>
        </p:spPr>
        <p:txBody>
          <a:bodyPr wrap="square">
            <a:spAutoFit/>
          </a:bodyPr>
          <a:lstStyle/>
          <a:p>
            <a:pPr algn="just">
              <a:spcAft>
                <a:spcPts val="1000"/>
              </a:spcAft>
              <a:buNone/>
            </a:pPr>
            <a:r>
              <a:rPr lang="en-US"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 simulation confirms that A-FPLAS is capable of; Continuously validating trajectory completeness</a:t>
            </a:r>
            <a:r>
              <a:rPr lang="en-TR">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Preventing overlap with restricted areas in real-time</a:t>
            </a:r>
            <a:r>
              <a:rPr lang="en-TR">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Maintaining simulator responsiveness even under high operational loads</a:t>
            </a:r>
            <a:r>
              <a:rPr lang="en-TR">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Incorporating fallback mechanisms for user feedback.</a:t>
            </a:r>
            <a:endParaRPr lang="en-TR"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4345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0CA7-C456-C356-C462-1AE394196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09751-BFE6-AE29-BC3C-58881AAA9EB3}"/>
              </a:ext>
            </a:extLst>
          </p:cNvPr>
          <p:cNvSpPr>
            <a:spLocks noGrp="1"/>
          </p:cNvSpPr>
          <p:nvPr>
            <p:ph type="title"/>
          </p:nvPr>
        </p:nvSpPr>
        <p:spPr/>
        <p:txBody>
          <a:bodyPr/>
          <a:lstStyle/>
          <a:p>
            <a:r>
              <a:rPr lang="en-GB"/>
              <a:t>SESAR Solution 0450 – Validations</a:t>
            </a:r>
          </a:p>
        </p:txBody>
      </p:sp>
      <p:sp>
        <p:nvSpPr>
          <p:cNvPr id="4" name="Footer Placeholder 3">
            <a:extLst>
              <a:ext uri="{FF2B5EF4-FFF2-40B4-BE49-F238E27FC236}">
                <a16:creationId xmlns:a16="http://schemas.microsoft.com/office/drawing/2014/main" id="{6C9F6172-7A6B-6A66-E029-F7F402EDB05A}"/>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6E66F601-846A-5CC8-3D5B-220CA2BC2E5B}"/>
              </a:ext>
            </a:extLst>
          </p:cNvPr>
          <p:cNvSpPr>
            <a:spLocks noGrp="1"/>
          </p:cNvSpPr>
          <p:nvPr>
            <p:ph type="sldNum" sz="quarter" idx="12"/>
          </p:nvPr>
        </p:nvSpPr>
        <p:spPr/>
        <p:txBody>
          <a:bodyPr/>
          <a:lstStyle/>
          <a:p>
            <a:fld id="{4EF4F504-EC54-4A4D-AD48-14856DA9CA19}" type="slidenum">
              <a:rPr lang="en-US" smtClean="0">
                <a:solidFill>
                  <a:srgbClr val="151515"/>
                </a:solidFill>
              </a:rPr>
              <a:pPr/>
              <a:t>14</a:t>
            </a:fld>
            <a:endParaRPr lang="en-US">
              <a:solidFill>
                <a:srgbClr val="151515"/>
              </a:solidFill>
            </a:endParaRPr>
          </a:p>
        </p:txBody>
      </p:sp>
      <p:sp>
        <p:nvSpPr>
          <p:cNvPr id="6" name="TextBox 5">
            <a:extLst>
              <a:ext uri="{FF2B5EF4-FFF2-40B4-BE49-F238E27FC236}">
                <a16:creationId xmlns:a16="http://schemas.microsoft.com/office/drawing/2014/main" id="{47156F74-BD85-3CBA-F674-FF16E9F05057}"/>
              </a:ext>
            </a:extLst>
          </p:cNvPr>
          <p:cNvSpPr txBox="1"/>
          <p:nvPr/>
        </p:nvSpPr>
        <p:spPr>
          <a:xfrm>
            <a:off x="-206679" y="1179576"/>
            <a:ext cx="6100174" cy="369332"/>
          </a:xfrm>
          <a:prstGeom prst="rect">
            <a:avLst/>
          </a:prstGeom>
          <a:noFill/>
        </p:spPr>
        <p:txBody>
          <a:bodyPr wrap="square">
            <a:spAutoFit/>
          </a:bodyPr>
          <a:lstStyle/>
          <a:p>
            <a:pPr lvl="1" algn="just">
              <a:spcBef>
                <a:spcPts val="1200"/>
              </a:spcBef>
              <a:spcAft>
                <a:spcPts val="1200"/>
              </a:spcAft>
            </a:pPr>
            <a:r>
              <a:rPr lang="en-US" sz="1800" b="1">
                <a:solidFill>
                  <a:srgbClr val="59666D"/>
                </a:solidFill>
                <a:effectLst/>
                <a:latin typeface="Calibri" panose="020F0502020204030204" pitchFamily="34" charset="0"/>
                <a:cs typeface="Times New Roman" panose="02020603050405020304" pitchFamily="18" charset="0"/>
              </a:rPr>
              <a:t>Scenario 4: Flight Plan Recommendation</a:t>
            </a:r>
            <a:endParaRPr lang="en-TR" sz="1800" b="1">
              <a:solidFill>
                <a:srgbClr val="59666D"/>
              </a:solidFill>
              <a:effectLst/>
              <a:latin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6C9E2A60-0DDA-CF5B-5D37-1B55B7FDF11E}"/>
              </a:ext>
            </a:extLst>
          </p:cNvPr>
          <p:cNvSpPr txBox="1"/>
          <p:nvPr/>
        </p:nvSpPr>
        <p:spPr>
          <a:xfrm>
            <a:off x="253999" y="1577581"/>
            <a:ext cx="6206646" cy="3323987"/>
          </a:xfrm>
          <a:prstGeom prst="rect">
            <a:avLst/>
          </a:prstGeom>
          <a:noFill/>
        </p:spPr>
        <p:txBody>
          <a:bodyPr wrap="square">
            <a:spAutoFit/>
          </a:bodyPr>
          <a:lstStyle/>
          <a:p>
            <a:pPr algn="just">
              <a:spcAft>
                <a:spcPts val="1000"/>
              </a:spcAft>
              <a:buNone/>
            </a:pPr>
            <a:r>
              <a:rPr lang="en-US"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Key Scenario Attributes:</a:t>
            </a:r>
            <a:endParaRPr lang="en-TR"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6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Location</a:t>
            </a:r>
            <a:r>
              <a:rPr lang="en-US"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Prague city center</a:t>
            </a:r>
            <a:endParaRPr lang="en-TR"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6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Time</a:t>
            </a:r>
            <a:r>
              <a:rPr lang="en-US"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Weekday, during peak business hours</a:t>
            </a:r>
            <a:endParaRPr lang="en-TR"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6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Traffic Density</a:t>
            </a:r>
            <a:r>
              <a:rPr lang="en-US"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High, with 2–3 overlapping operations per hour</a:t>
            </a:r>
            <a:endParaRPr lang="en-TR"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6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Types of Operations</a:t>
            </a:r>
            <a:r>
              <a:rPr lang="en-US"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Delivery, surveillance, real estate photography</a:t>
            </a:r>
            <a:endParaRPr lang="en-TR"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SzPts val="1000"/>
              <a:buFont typeface="Symbol" pitchFamily="2" charset="2"/>
              <a:buChar char=""/>
              <a:tabLst>
                <a:tab pos="457200" algn="l"/>
              </a:tabLst>
            </a:pPr>
            <a:r>
              <a:rPr lang="en-US" sz="1600" b="1">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Regulatory Framework</a:t>
            </a:r>
            <a:r>
              <a:rPr lang="en-US"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 Standard airspace regulations with emergency override logic</a:t>
            </a:r>
            <a:endParaRPr lang="en-TR"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rPr>
              <a:t>This scenario introduces a dynamic airspace constraint—a newly declared restricted area—requiring immediate response from the system.</a:t>
            </a:r>
            <a:endParaRPr lang="en-TR" sz="16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21D5ABB0-6B09-28C4-02C5-E4D3EC18DFC2}"/>
              </a:ext>
            </a:extLst>
          </p:cNvPr>
          <p:cNvGraphicFramePr>
            <a:graphicFrameLocks noGrp="1"/>
          </p:cNvGraphicFramePr>
          <p:nvPr>
            <p:extLst>
              <p:ext uri="{D42A27DB-BD31-4B8C-83A1-F6EECF244321}">
                <p14:modId xmlns:p14="http://schemas.microsoft.com/office/powerpoint/2010/main" val="1079072540"/>
              </p:ext>
            </p:extLst>
          </p:nvPr>
        </p:nvGraphicFramePr>
        <p:xfrm>
          <a:off x="6822623" y="4521992"/>
          <a:ext cx="5218411" cy="838200"/>
        </p:xfrm>
        <a:graphic>
          <a:graphicData uri="http://schemas.openxmlformats.org/drawingml/2006/table">
            <a:tbl>
              <a:tblPr firstRow="1" firstCol="1" bandRow="1">
                <a:tableStyleId>{5C22544A-7EE6-4342-B048-85BDC9FD1C3A}</a:tableStyleId>
              </a:tblPr>
              <a:tblGrid>
                <a:gridCol w="1722076">
                  <a:extLst>
                    <a:ext uri="{9D8B030D-6E8A-4147-A177-3AD203B41FA5}">
                      <a16:colId xmlns:a16="http://schemas.microsoft.com/office/drawing/2014/main" val="3445822601"/>
                    </a:ext>
                  </a:extLst>
                </a:gridCol>
                <a:gridCol w="2013263">
                  <a:extLst>
                    <a:ext uri="{9D8B030D-6E8A-4147-A177-3AD203B41FA5}">
                      <a16:colId xmlns:a16="http://schemas.microsoft.com/office/drawing/2014/main" val="1744031355"/>
                    </a:ext>
                  </a:extLst>
                </a:gridCol>
                <a:gridCol w="1483072">
                  <a:extLst>
                    <a:ext uri="{9D8B030D-6E8A-4147-A177-3AD203B41FA5}">
                      <a16:colId xmlns:a16="http://schemas.microsoft.com/office/drawing/2014/main" val="3900096008"/>
                    </a:ext>
                  </a:extLst>
                </a:gridCol>
              </a:tblGrid>
              <a:tr h="0">
                <a:tc>
                  <a:txBody>
                    <a:bodyPr/>
                    <a:lstStyle/>
                    <a:p>
                      <a:pPr algn="just">
                        <a:spcAft>
                          <a:spcPts val="1000"/>
                        </a:spcAft>
                        <a:buNone/>
                      </a:pPr>
                      <a:r>
                        <a:rPr lang="en-US" sz="1100">
                          <a:effectLst/>
                        </a:rPr>
                        <a:t>Metric</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US" sz="1100">
                          <a:effectLst/>
                        </a:rPr>
                        <a:t>Description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n-US" sz="1100">
                          <a:effectLst/>
                        </a:rPr>
                        <a:t> </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3182829"/>
                  </a:ext>
                </a:extLst>
              </a:tr>
              <a:tr h="0">
                <a:tc>
                  <a:txBody>
                    <a:bodyPr/>
                    <a:lstStyle/>
                    <a:p>
                      <a:pPr algn="just">
                        <a:spcAft>
                          <a:spcPts val="1000"/>
                        </a:spcAft>
                        <a:buNone/>
                      </a:pPr>
                      <a:r>
                        <a:rPr lang="en-GB" sz="1100">
                          <a:effectLst/>
                        </a:rPr>
                        <a:t>Time to Insert Restricted Zone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Time from incident detection to zone activation in simulation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&lt; 1 second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7213862"/>
                  </a:ext>
                </a:extLst>
              </a:tr>
              <a:tr h="0">
                <a:tc>
                  <a:txBody>
                    <a:bodyPr/>
                    <a:lstStyle/>
                    <a:p>
                      <a:pPr algn="just">
                        <a:spcAft>
                          <a:spcPts val="1000"/>
                        </a:spcAft>
                        <a:buNone/>
                      </a:pPr>
                      <a:r>
                        <a:rPr lang="en-GB" sz="1100">
                          <a:effectLst/>
                        </a:rPr>
                        <a:t>Time to Recommend New Plan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Time taken by the system to generate an alternate trajectory</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spcAft>
                          <a:spcPts val="1000"/>
                        </a:spcAft>
                        <a:buNone/>
                      </a:pPr>
                      <a:r>
                        <a:rPr lang="en-GB" sz="1100">
                          <a:effectLst/>
                        </a:rPr>
                        <a:t>70 seconds.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0562949"/>
                  </a:ext>
                </a:extLst>
              </a:tr>
            </a:tbl>
          </a:graphicData>
        </a:graphic>
      </p:graphicFrame>
      <p:pic>
        <p:nvPicPr>
          <p:cNvPr id="12" name="Picture 11">
            <a:extLst>
              <a:ext uri="{FF2B5EF4-FFF2-40B4-BE49-F238E27FC236}">
                <a16:creationId xmlns:a16="http://schemas.microsoft.com/office/drawing/2014/main" id="{4632458E-1115-1711-00D0-939E56A3CB18}"/>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705727" y="762750"/>
            <a:ext cx="3201681" cy="3611380"/>
          </a:xfrm>
          <a:prstGeom prst="rect">
            <a:avLst/>
          </a:prstGeom>
          <a:noFill/>
          <a:ln>
            <a:noFill/>
          </a:ln>
        </p:spPr>
      </p:pic>
      <p:sp>
        <p:nvSpPr>
          <p:cNvPr id="16" name="TextBox 15">
            <a:extLst>
              <a:ext uri="{FF2B5EF4-FFF2-40B4-BE49-F238E27FC236}">
                <a16:creationId xmlns:a16="http://schemas.microsoft.com/office/drawing/2014/main" id="{A1A2500E-0E63-2339-479F-A6C450595D1B}"/>
              </a:ext>
            </a:extLst>
          </p:cNvPr>
          <p:cNvSpPr txBox="1"/>
          <p:nvPr/>
        </p:nvSpPr>
        <p:spPr>
          <a:xfrm>
            <a:off x="231772" y="5448210"/>
            <a:ext cx="11684002" cy="830997"/>
          </a:xfrm>
          <a:prstGeom prst="rect">
            <a:avLst/>
          </a:prstGeom>
          <a:noFill/>
        </p:spPr>
        <p:txBody>
          <a:bodyPr wrap="square">
            <a:spAutoFit/>
          </a:bodyPr>
          <a:lstStyle/>
          <a:p>
            <a:pPr algn="just">
              <a:spcAft>
                <a:spcPts val="1000"/>
              </a:spcAft>
            </a:pPr>
            <a:r>
              <a:rPr lang="en-GB"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This validation confirms that A-FPLAS is capable of detecting, processing, and responding to emergency no-fly zone declarations in real time. It efficiently reroutes only the necessary operations, maintains a priority-based order to prevent cascading conflicts, and adapts its agent hierarchy depending on the nature of the emergency.</a:t>
            </a:r>
            <a:endParaRPr lang="en-TR"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123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53FAB-F765-CA34-5C3E-594B91534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2DCAE-C945-9958-7543-5CF73B842D95}"/>
              </a:ext>
            </a:extLst>
          </p:cNvPr>
          <p:cNvSpPr>
            <a:spLocks noGrp="1"/>
          </p:cNvSpPr>
          <p:nvPr>
            <p:ph type="title"/>
          </p:nvPr>
        </p:nvSpPr>
        <p:spPr/>
        <p:txBody>
          <a:bodyPr/>
          <a:lstStyle/>
          <a:p>
            <a:r>
              <a:rPr lang="en-GB"/>
              <a:t>SESAR Solution 0450 – Validations</a:t>
            </a:r>
          </a:p>
        </p:txBody>
      </p:sp>
      <p:sp>
        <p:nvSpPr>
          <p:cNvPr id="4" name="Footer Placeholder 3">
            <a:extLst>
              <a:ext uri="{FF2B5EF4-FFF2-40B4-BE49-F238E27FC236}">
                <a16:creationId xmlns:a16="http://schemas.microsoft.com/office/drawing/2014/main" id="{261FB765-15AF-98AB-F2FF-79DE5769B367}"/>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15D22F08-8B1B-8B27-49BE-FB4441643E9F}"/>
              </a:ext>
            </a:extLst>
          </p:cNvPr>
          <p:cNvSpPr>
            <a:spLocks noGrp="1"/>
          </p:cNvSpPr>
          <p:nvPr>
            <p:ph type="sldNum" sz="quarter" idx="12"/>
          </p:nvPr>
        </p:nvSpPr>
        <p:spPr/>
        <p:txBody>
          <a:bodyPr/>
          <a:lstStyle/>
          <a:p>
            <a:fld id="{4EF4F504-EC54-4A4D-AD48-14856DA9CA19}" type="slidenum">
              <a:rPr lang="en-US" smtClean="0">
                <a:solidFill>
                  <a:srgbClr val="151515"/>
                </a:solidFill>
              </a:rPr>
              <a:pPr/>
              <a:t>15</a:t>
            </a:fld>
            <a:endParaRPr lang="en-US">
              <a:solidFill>
                <a:srgbClr val="151515"/>
              </a:solidFill>
            </a:endParaRPr>
          </a:p>
        </p:txBody>
      </p:sp>
      <p:sp>
        <p:nvSpPr>
          <p:cNvPr id="8" name="TextBox 7">
            <a:extLst>
              <a:ext uri="{FF2B5EF4-FFF2-40B4-BE49-F238E27FC236}">
                <a16:creationId xmlns:a16="http://schemas.microsoft.com/office/drawing/2014/main" id="{C97AB5F4-D7B7-3CA6-3631-A78C6639B40F}"/>
              </a:ext>
            </a:extLst>
          </p:cNvPr>
          <p:cNvSpPr txBox="1"/>
          <p:nvPr/>
        </p:nvSpPr>
        <p:spPr>
          <a:xfrm>
            <a:off x="-169101" y="1179576"/>
            <a:ext cx="6100174" cy="369332"/>
          </a:xfrm>
          <a:prstGeom prst="rect">
            <a:avLst/>
          </a:prstGeom>
          <a:noFill/>
        </p:spPr>
        <p:txBody>
          <a:bodyPr wrap="square">
            <a:spAutoFit/>
          </a:bodyPr>
          <a:lstStyle/>
          <a:p>
            <a:pPr lvl="1" algn="just">
              <a:spcBef>
                <a:spcPts val="1200"/>
              </a:spcBef>
              <a:spcAft>
                <a:spcPts val="300"/>
              </a:spcAft>
            </a:pPr>
            <a:r>
              <a:rPr lang="en-GB" sz="1800">
                <a:solidFill>
                  <a:srgbClr val="4F81BD"/>
                </a:solidFill>
                <a:effectLst/>
                <a:latin typeface="Arial" panose="020B0604020202020204" pitchFamily="34" charset="0"/>
                <a:ea typeface="Times New Roman" panose="02020603050405020304" pitchFamily="18" charset="0"/>
              </a:rPr>
              <a:t>Deviation from the planned activities</a:t>
            </a:r>
            <a:endParaRPr lang="en-TR" sz="1800">
              <a:solidFill>
                <a:srgbClr val="4F81BD"/>
              </a:solidFill>
              <a:effectLst/>
              <a:latin typeface="Arial" panose="020B0604020202020204" pitchFamily="34" charset="0"/>
              <a:ea typeface="Times New Roman" panose="02020603050405020304" pitchFamily="18" charset="0"/>
            </a:endParaRPr>
          </a:p>
        </p:txBody>
      </p:sp>
      <p:sp>
        <p:nvSpPr>
          <p:cNvPr id="13" name="TextBox 12">
            <a:extLst>
              <a:ext uri="{FF2B5EF4-FFF2-40B4-BE49-F238E27FC236}">
                <a16:creationId xmlns:a16="http://schemas.microsoft.com/office/drawing/2014/main" id="{798E438F-9B83-FFB7-35D4-0A335C39A3B7}"/>
              </a:ext>
            </a:extLst>
          </p:cNvPr>
          <p:cNvSpPr txBox="1"/>
          <p:nvPr/>
        </p:nvSpPr>
        <p:spPr>
          <a:xfrm>
            <a:off x="265134" y="1728625"/>
            <a:ext cx="11661731" cy="4524315"/>
          </a:xfrm>
          <a:prstGeom prst="rect">
            <a:avLst/>
          </a:prstGeom>
          <a:noFill/>
        </p:spPr>
        <p:txBody>
          <a:bodyPr wrap="square">
            <a:spAutoFit/>
          </a:bodyPr>
          <a:lstStyle/>
          <a:p>
            <a:pPr marL="285750" indent="-285750" algn="l">
              <a:buFont typeface="Arial" panose="020B0604020202020204" pitchFamily="34" charset="0"/>
              <a:buChar char="•"/>
            </a:pPr>
            <a:r>
              <a:rPr lang="en-US" i="0" u="none" strike="noStrike" dirty="0">
                <a:solidFill>
                  <a:srgbClr val="000000"/>
                </a:solidFill>
                <a:effectLst/>
              </a:rPr>
              <a:t>Multi-city plan narrowed to Prague due to UCIS prototype (airspace data available only for Prague).</a:t>
            </a:r>
          </a:p>
          <a:p>
            <a:pPr marL="285750" indent="-285750" algn="l">
              <a:buFont typeface="Arial" panose="020B0604020202020204" pitchFamily="34" charset="0"/>
              <a:buChar char="•"/>
            </a:pPr>
            <a:r>
              <a:rPr lang="en-US" i="0" u="none" strike="noStrike" dirty="0">
                <a:solidFill>
                  <a:srgbClr val="000000"/>
                </a:solidFill>
                <a:effectLst/>
              </a:rPr>
              <a:t>Choice ensured real integration with partners’ existing infrastructure.</a:t>
            </a:r>
          </a:p>
          <a:p>
            <a:pPr marL="285750" indent="-285750" algn="l">
              <a:buFont typeface="Arial" panose="020B0604020202020204" pitchFamily="34" charset="0"/>
              <a:buChar char="•"/>
            </a:pPr>
            <a:r>
              <a:rPr lang="en-US" i="0" u="none" strike="noStrike" dirty="0">
                <a:solidFill>
                  <a:srgbClr val="000000"/>
                </a:solidFill>
                <a:effectLst/>
              </a:rPr>
              <a:t>Simulation environment and scenarios are city/airspace-agnostic by design.</a:t>
            </a:r>
          </a:p>
          <a:p>
            <a:pPr marL="285750" indent="-285750" algn="l">
              <a:buFont typeface="Arial" panose="020B0604020202020204" pitchFamily="34" charset="0"/>
              <a:buChar char="•"/>
            </a:pPr>
            <a:r>
              <a:rPr lang="en-US" b="0" i="0" u="none" strike="noStrike" dirty="0">
                <a:solidFill>
                  <a:srgbClr val="000000"/>
                </a:solidFill>
                <a:effectLst/>
              </a:rPr>
              <a:t>Some integrations remain </a:t>
            </a:r>
            <a:r>
              <a:rPr lang="en-US" i="0" u="none" strike="noStrike" dirty="0">
                <a:solidFill>
                  <a:srgbClr val="000000"/>
                </a:solidFill>
                <a:effectLst/>
              </a:rPr>
              <a:t>conceptual</a:t>
            </a:r>
            <a:r>
              <a:rPr lang="en-US" b="0" i="0" u="none" strike="noStrike" dirty="0">
                <a:solidFill>
                  <a:srgbClr val="000000"/>
                </a:solidFill>
                <a:effectLst/>
              </a:rPr>
              <a:t>:</a:t>
            </a:r>
          </a:p>
          <a:p>
            <a:pPr marL="742950" lvl="1" indent="-285750" algn="l">
              <a:buFont typeface="Arial" panose="020B0604020202020204" pitchFamily="34" charset="0"/>
              <a:buChar char="•"/>
            </a:pPr>
            <a:r>
              <a:rPr lang="en-US" i="0" u="none" strike="noStrike" dirty="0">
                <a:solidFill>
                  <a:srgbClr val="000000"/>
                </a:solidFill>
                <a:effectLst/>
              </a:rPr>
              <a:t>SINTEF wind model </a:t>
            </a:r>
            <a:r>
              <a:rPr lang="en-US" b="0" i="0" u="none" strike="noStrike" dirty="0">
                <a:solidFill>
                  <a:srgbClr val="000000"/>
                </a:solidFill>
                <a:effectLst/>
              </a:rPr>
              <a:t>— not yet online.</a:t>
            </a:r>
          </a:p>
          <a:p>
            <a:pPr marL="742950" lvl="1" indent="-285750" algn="l">
              <a:buFont typeface="Arial" panose="020B0604020202020204" pitchFamily="34" charset="0"/>
              <a:buChar char="•"/>
            </a:pPr>
            <a:r>
              <a:rPr lang="en-US" i="0" u="none" strike="noStrike" dirty="0">
                <a:solidFill>
                  <a:srgbClr val="000000"/>
                </a:solidFill>
                <a:effectLst/>
              </a:rPr>
              <a:t>SSG Dynamic Capacity Management (DCM) </a:t>
            </a:r>
            <a:r>
              <a:rPr lang="en-US" b="0" i="0" u="none" strike="noStrike" dirty="0">
                <a:solidFill>
                  <a:srgbClr val="000000"/>
                </a:solidFill>
                <a:effectLst/>
              </a:rPr>
              <a:t>— not yet online.</a:t>
            </a:r>
          </a:p>
          <a:p>
            <a:pPr marL="742950" lvl="1" indent="-285750">
              <a:buFont typeface="Arial" panose="020B0604020202020204" pitchFamily="34" charset="0"/>
              <a:buChar char="•"/>
            </a:pPr>
            <a:r>
              <a:rPr lang="en-US" i="0" u="none" strike="noStrike" dirty="0">
                <a:solidFill>
                  <a:srgbClr val="000000"/>
                </a:solidFill>
                <a:effectLst/>
              </a:rPr>
              <a:t>VZLU vertiport availability </a:t>
            </a:r>
            <a:r>
              <a:rPr lang="en-US" b="0" i="0" u="none" strike="noStrike" dirty="0">
                <a:solidFill>
                  <a:srgbClr val="000000"/>
                </a:solidFill>
                <a:effectLst/>
              </a:rPr>
              <a:t>not integrated; all operations </a:t>
            </a:r>
            <a:r>
              <a:rPr lang="en-US" i="0" u="none" strike="noStrike" dirty="0">
                <a:solidFill>
                  <a:srgbClr val="000000"/>
                </a:solidFill>
                <a:effectLst/>
              </a:rPr>
              <a:t>land at pre-designated, approved locations. </a:t>
            </a:r>
          </a:p>
          <a:p>
            <a:pPr marL="742950" lvl="1" indent="-285750">
              <a:buFont typeface="Arial" panose="020B0604020202020204" pitchFamily="34" charset="0"/>
              <a:buChar char="•"/>
            </a:pPr>
            <a:endParaRPr lang="en-US" dirty="0">
              <a:solidFill>
                <a:srgbClr val="000000"/>
              </a:solidFill>
            </a:endParaRPr>
          </a:p>
          <a:p>
            <a:pPr lvl="1"/>
            <a:r>
              <a:rPr lang="en-US" b="1" i="0" u="none" strike="noStrike" dirty="0">
                <a:solidFill>
                  <a:srgbClr val="000000"/>
                </a:solidFill>
                <a:effectLst/>
              </a:rPr>
              <a:t>Impact &amp; Mitigations</a:t>
            </a:r>
            <a:r>
              <a:rPr lang="en-US" dirty="0">
                <a:solidFill>
                  <a:srgbClr val="000000"/>
                </a:solidFill>
              </a:rPr>
              <a:t>: </a:t>
            </a:r>
            <a:r>
              <a:rPr lang="en-US" i="0" u="none" strike="noStrike" dirty="0">
                <a:solidFill>
                  <a:srgbClr val="000000"/>
                </a:solidFill>
                <a:effectLst/>
              </a:rPr>
              <a:t>Placeholders used for:</a:t>
            </a:r>
          </a:p>
          <a:p>
            <a:pPr marL="742950" lvl="1" indent="-285750" algn="l">
              <a:buFont typeface="Arial" panose="020B0604020202020204" pitchFamily="34" charset="0"/>
              <a:buChar char="•"/>
            </a:pPr>
            <a:r>
              <a:rPr lang="en-US" i="0" u="none" strike="noStrike" dirty="0">
                <a:solidFill>
                  <a:srgbClr val="000000"/>
                </a:solidFill>
                <a:effectLst/>
              </a:rPr>
              <a:t>Restricted zones.</a:t>
            </a:r>
          </a:p>
          <a:p>
            <a:pPr marL="742950" lvl="1" indent="-285750" algn="l">
              <a:buFont typeface="Arial" panose="020B0604020202020204" pitchFamily="34" charset="0"/>
              <a:buChar char="•"/>
            </a:pPr>
            <a:r>
              <a:rPr lang="en-US" i="0" u="none" strike="noStrike" dirty="0">
                <a:solidFill>
                  <a:srgbClr val="000000"/>
                </a:solidFill>
                <a:effectLst/>
              </a:rPr>
              <a:t>High-demand areas.</a:t>
            </a:r>
          </a:p>
          <a:p>
            <a:pPr lvl="1" algn="l"/>
            <a:endParaRPr lang="en-US" i="0" u="none" strike="noStrike" dirty="0">
              <a:solidFill>
                <a:srgbClr val="000000"/>
              </a:solidFill>
              <a:effectLst/>
            </a:endParaRPr>
          </a:p>
          <a:p>
            <a:pPr marL="285750" indent="-285750" algn="l">
              <a:buFont typeface="Arial" panose="020B0604020202020204" pitchFamily="34" charset="0"/>
              <a:buChar char="•"/>
            </a:pPr>
            <a:r>
              <a:rPr lang="en-US" b="1" i="0" u="none" strike="noStrike" dirty="0">
                <a:solidFill>
                  <a:srgbClr val="000000"/>
                </a:solidFill>
                <a:effectLst/>
              </a:rPr>
              <a:t>Core A-FPLAS decision framework remains unaffected</a:t>
            </a:r>
            <a:r>
              <a:rPr lang="en-US" b="0" i="0" u="none" strike="noStrike" dirty="0">
                <a:solidFill>
                  <a:srgbClr val="000000"/>
                </a:solidFill>
                <a:effectLst/>
              </a:rPr>
              <a:t>.</a:t>
            </a:r>
          </a:p>
          <a:p>
            <a:pPr marL="285750" indent="-285750" algn="l">
              <a:buFont typeface="Arial" panose="020B0604020202020204" pitchFamily="34" charset="0"/>
              <a:buChar char="•"/>
            </a:pPr>
            <a:r>
              <a:rPr lang="en-US" b="0" i="0" u="none" strike="noStrike" dirty="0">
                <a:solidFill>
                  <a:srgbClr val="000000"/>
                </a:solidFill>
                <a:effectLst/>
              </a:rPr>
              <a:t>Architecture supports </a:t>
            </a:r>
            <a:r>
              <a:rPr lang="en-US" b="1" i="0" u="none" strike="noStrike" dirty="0">
                <a:solidFill>
                  <a:srgbClr val="000000"/>
                </a:solidFill>
                <a:effectLst/>
              </a:rPr>
              <a:t>dynamic plug-in</a:t>
            </a:r>
            <a:r>
              <a:rPr lang="en-US" b="0" i="0" u="none" strike="noStrike" dirty="0">
                <a:solidFill>
                  <a:srgbClr val="000000"/>
                </a:solidFill>
                <a:effectLst/>
              </a:rPr>
              <a:t> of services as they come online.</a:t>
            </a:r>
          </a:p>
          <a:p>
            <a:pPr marL="285750" indent="-285750" algn="l">
              <a:buFont typeface="Arial" panose="020B0604020202020204" pitchFamily="34" charset="0"/>
              <a:buChar char="•"/>
            </a:pPr>
            <a:r>
              <a:rPr lang="en-US" b="1" i="0" u="none" strike="noStrike" dirty="0">
                <a:solidFill>
                  <a:srgbClr val="000000"/>
                </a:solidFill>
                <a:effectLst/>
              </a:rPr>
              <a:t>HRL agents</a:t>
            </a:r>
            <a:r>
              <a:rPr lang="en-US" b="0" i="0" u="none" strike="noStrike" dirty="0">
                <a:solidFill>
                  <a:srgbClr val="000000"/>
                </a:solidFill>
                <a:effectLst/>
              </a:rPr>
              <a:t> trained with restricted-area considerations; </a:t>
            </a:r>
            <a:r>
              <a:rPr lang="en-US" b="1" i="0" u="none" strike="noStrike" dirty="0">
                <a:solidFill>
                  <a:srgbClr val="000000"/>
                </a:solidFill>
                <a:effectLst/>
              </a:rPr>
              <a:t>brief fine-tuning</a:t>
            </a:r>
            <a:r>
              <a:rPr lang="en-US" b="0" i="0" u="none" strike="noStrike" dirty="0">
                <a:solidFill>
                  <a:srgbClr val="000000"/>
                </a:solidFill>
                <a:effectLst/>
              </a:rPr>
              <a:t> expected for smooth adaptation to real-world data.</a:t>
            </a:r>
          </a:p>
        </p:txBody>
      </p:sp>
    </p:spTree>
    <p:extLst>
      <p:ext uri="{BB962C8B-B14F-4D97-AF65-F5344CB8AC3E}">
        <p14:creationId xmlns:p14="http://schemas.microsoft.com/office/powerpoint/2010/main" val="117267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71BF0-864A-BB40-FADE-266C7FBDF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CC8AD-26A9-F1DF-C92F-47B22BAB9E82}"/>
              </a:ext>
            </a:extLst>
          </p:cNvPr>
          <p:cNvSpPr>
            <a:spLocks noGrp="1"/>
          </p:cNvSpPr>
          <p:nvPr>
            <p:ph type="title"/>
          </p:nvPr>
        </p:nvSpPr>
        <p:spPr/>
        <p:txBody>
          <a:bodyPr/>
          <a:lstStyle/>
          <a:p>
            <a:r>
              <a:rPr lang="en-GB"/>
              <a:t>SESAR Solution 0450 – Validations</a:t>
            </a:r>
          </a:p>
        </p:txBody>
      </p:sp>
      <p:sp>
        <p:nvSpPr>
          <p:cNvPr id="4" name="Footer Placeholder 3">
            <a:extLst>
              <a:ext uri="{FF2B5EF4-FFF2-40B4-BE49-F238E27FC236}">
                <a16:creationId xmlns:a16="http://schemas.microsoft.com/office/drawing/2014/main" id="{9F6AC538-14F0-B027-1DA2-3AD160CE7CE5}"/>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57C94236-A106-265B-1945-5FECD7F16A03}"/>
              </a:ext>
            </a:extLst>
          </p:cNvPr>
          <p:cNvSpPr>
            <a:spLocks noGrp="1"/>
          </p:cNvSpPr>
          <p:nvPr>
            <p:ph type="sldNum" sz="quarter" idx="12"/>
          </p:nvPr>
        </p:nvSpPr>
        <p:spPr/>
        <p:txBody>
          <a:bodyPr/>
          <a:lstStyle/>
          <a:p>
            <a:fld id="{4EF4F504-EC54-4A4D-AD48-14856DA9CA19}" type="slidenum">
              <a:rPr lang="en-US" smtClean="0">
                <a:solidFill>
                  <a:srgbClr val="151515"/>
                </a:solidFill>
              </a:rPr>
              <a:pPr/>
              <a:t>16</a:t>
            </a:fld>
            <a:endParaRPr lang="en-US">
              <a:solidFill>
                <a:srgbClr val="151515"/>
              </a:solidFill>
            </a:endParaRPr>
          </a:p>
        </p:txBody>
      </p:sp>
      <p:pic>
        <p:nvPicPr>
          <p:cNvPr id="3" name="WhatsApp Video 2025-08-25 at 12.50.13">
            <a:hlinkClick r:id="" action="ppaction://media"/>
            <a:extLst>
              <a:ext uri="{FF2B5EF4-FFF2-40B4-BE49-F238E27FC236}">
                <a16:creationId xmlns:a16="http://schemas.microsoft.com/office/drawing/2014/main" id="{86E636FC-4234-6750-07BD-2006A52729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226" y="760624"/>
            <a:ext cx="10430351" cy="5910167"/>
          </a:xfrm>
          <a:prstGeom prst="rect">
            <a:avLst/>
          </a:prstGeom>
        </p:spPr>
      </p:pic>
    </p:spTree>
    <p:extLst>
      <p:ext uri="{BB962C8B-B14F-4D97-AF65-F5344CB8AC3E}">
        <p14:creationId xmlns:p14="http://schemas.microsoft.com/office/powerpoint/2010/main" val="262645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663EA-1067-FC0C-2301-8304C6763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6DFBEB-D3DE-9B6C-C82F-4D8E9826BC65}"/>
              </a:ext>
            </a:extLst>
          </p:cNvPr>
          <p:cNvSpPr>
            <a:spLocks noGrp="1"/>
          </p:cNvSpPr>
          <p:nvPr>
            <p:ph type="title"/>
          </p:nvPr>
        </p:nvSpPr>
        <p:spPr/>
        <p:txBody>
          <a:bodyPr/>
          <a:lstStyle/>
          <a:p>
            <a:r>
              <a:rPr lang="en-GB"/>
              <a:t>ESAR Solution 0450 – Benefits</a:t>
            </a:r>
            <a:endParaRPr lang="en-US"/>
          </a:p>
        </p:txBody>
      </p:sp>
      <p:sp>
        <p:nvSpPr>
          <p:cNvPr id="4" name="Footer Placeholder 3">
            <a:extLst>
              <a:ext uri="{FF2B5EF4-FFF2-40B4-BE49-F238E27FC236}">
                <a16:creationId xmlns:a16="http://schemas.microsoft.com/office/drawing/2014/main" id="{FC2F001B-E3D9-C828-D98E-F43A3840DC95}"/>
              </a:ext>
            </a:extLst>
          </p:cNvPr>
          <p:cNvSpPr>
            <a:spLocks noGrp="1"/>
          </p:cNvSpPr>
          <p:nvPr>
            <p:ph type="ftr" sz="quarter" idx="11"/>
          </p:nvPr>
        </p:nvSpPr>
        <p:spPr/>
        <p:txBody>
          <a:bodyPr/>
          <a:lstStyle/>
          <a:p>
            <a:r>
              <a:rPr lang="en-US"/>
              <a:t>Maturity Gate – [Project acronym] Project – SESAR Solution [[SESAR Solution #ID] – [</a:t>
            </a:r>
            <a:r>
              <a:rPr lang="en-US" err="1"/>
              <a:t>TRLn</a:t>
            </a:r>
            <a:r>
              <a:rPr lang="en-US"/>
              <a:t>]</a:t>
            </a:r>
          </a:p>
        </p:txBody>
      </p:sp>
      <p:sp>
        <p:nvSpPr>
          <p:cNvPr id="5" name="Slide Number Placeholder 4">
            <a:extLst>
              <a:ext uri="{FF2B5EF4-FFF2-40B4-BE49-F238E27FC236}">
                <a16:creationId xmlns:a16="http://schemas.microsoft.com/office/drawing/2014/main" id="{07E7134F-FF05-34A9-2602-AA7E13A5D1AD}"/>
              </a:ext>
            </a:extLst>
          </p:cNvPr>
          <p:cNvSpPr>
            <a:spLocks noGrp="1"/>
          </p:cNvSpPr>
          <p:nvPr>
            <p:ph type="sldNum" sz="quarter" idx="12"/>
          </p:nvPr>
        </p:nvSpPr>
        <p:spPr/>
        <p:txBody>
          <a:bodyPr/>
          <a:lstStyle/>
          <a:p>
            <a:fld id="{4EF4F504-EC54-4A4D-AD48-14856DA9CA19}" type="slidenum">
              <a:rPr lang="en-US" smtClean="0">
                <a:solidFill>
                  <a:srgbClr val="151515"/>
                </a:solidFill>
              </a:rPr>
              <a:pPr/>
              <a:t>17</a:t>
            </a:fld>
            <a:endParaRPr lang="en-US">
              <a:solidFill>
                <a:srgbClr val="151515"/>
              </a:solidFill>
            </a:endParaRPr>
          </a:p>
        </p:txBody>
      </p:sp>
      <p:sp>
        <p:nvSpPr>
          <p:cNvPr id="9" name="Content Placeholder 8">
            <a:extLst>
              <a:ext uri="{FF2B5EF4-FFF2-40B4-BE49-F238E27FC236}">
                <a16:creationId xmlns:a16="http://schemas.microsoft.com/office/drawing/2014/main" id="{D3F1E7E9-1EE1-523A-CE0C-D5BA50B71D32}"/>
              </a:ext>
            </a:extLst>
          </p:cNvPr>
          <p:cNvSpPr>
            <a:spLocks noGrp="1"/>
          </p:cNvSpPr>
          <p:nvPr>
            <p:ph idx="1"/>
          </p:nvPr>
        </p:nvSpPr>
        <p:spPr>
          <a:xfrm>
            <a:off x="206776" y="875898"/>
            <a:ext cx="11035532" cy="4300538"/>
          </a:xfrm>
        </p:spPr>
        <p:txBody>
          <a:bodyPr>
            <a:noAutofit/>
          </a:bodyPr>
          <a:lstStyle/>
          <a:p>
            <a:r>
              <a:rPr lang="en-GB" sz="1600" b="1" noProof="0" dirty="0">
                <a:latin typeface="Calibri" panose="020F0502020204030204" pitchFamily="34" charset="0"/>
                <a:cs typeface="Calibri" panose="020F0502020204030204" pitchFamily="34" charset="0"/>
              </a:rPr>
              <a:t>Capacity</a:t>
            </a:r>
          </a:p>
          <a:p>
            <a:pPr lvl="1"/>
            <a:r>
              <a:rPr lang="en-GB" sz="1400" noProof="0" dirty="0"/>
              <a:t>not directly assessed in the validation exercise</a:t>
            </a:r>
          </a:p>
          <a:p>
            <a:pPr lvl="1"/>
            <a:r>
              <a:rPr lang="en-GB" sz="1400" noProof="0" dirty="0"/>
              <a:t>The simulation environment supported high volumes of concurrent UAS operations (up to 500 overlapping trajectory volumes), which stress-tested the system’s responsiveness. </a:t>
            </a:r>
          </a:p>
          <a:p>
            <a:pPr lvl="1"/>
            <a:r>
              <a:rPr lang="en-GB" sz="1400" noProof="0" dirty="0"/>
              <a:t>Future evaluations could consider integrating formal capacity models and indicators.</a:t>
            </a:r>
          </a:p>
          <a:p>
            <a:r>
              <a:rPr lang="en-GB" sz="1600" b="1" noProof="0" dirty="0">
                <a:latin typeface="Calibri" panose="020F0502020204030204" pitchFamily="34" charset="0"/>
                <a:cs typeface="Calibri" panose="020F0502020204030204" pitchFamily="34" charset="0"/>
              </a:rPr>
              <a:t>Human Performance</a:t>
            </a:r>
          </a:p>
          <a:p>
            <a:pPr lvl="1"/>
            <a:r>
              <a:rPr lang="en-GB" sz="1400" noProof="0" dirty="0"/>
              <a:t>The system operated autonomously without a human-in-the-loop.</a:t>
            </a:r>
          </a:p>
          <a:p>
            <a:r>
              <a:rPr lang="en-GB" sz="1600" b="1" noProof="0" dirty="0">
                <a:latin typeface="Calibri" panose="020F0502020204030204" pitchFamily="34" charset="0"/>
                <a:cs typeface="Calibri" panose="020F0502020204030204" pitchFamily="34" charset="0"/>
              </a:rPr>
              <a:t>Safety</a:t>
            </a:r>
          </a:p>
          <a:p>
            <a:pPr lvl="1"/>
            <a:r>
              <a:rPr lang="en-GB" sz="1400" noProof="0" dirty="0"/>
              <a:t>The system’s ability to reject non-compliant U-plans and resolve trajectory conflicts contributes indirectly to enhanced safety. </a:t>
            </a:r>
          </a:p>
          <a:p>
            <a:pPr lvl="1"/>
            <a:r>
              <a:rPr lang="en-GB" sz="1400" noProof="0" dirty="0"/>
              <a:t>A formal safety risk assessment would be needed in future stages to estimate impact on residual risk and separation assurance.</a:t>
            </a:r>
          </a:p>
          <a:p>
            <a:r>
              <a:rPr lang="en-GB" sz="1600" b="1" noProof="0" dirty="0">
                <a:latin typeface="Calibri" panose="020F0502020204030204" pitchFamily="34" charset="0"/>
                <a:cs typeface="Calibri" panose="020F0502020204030204" pitchFamily="34" charset="0"/>
              </a:rPr>
              <a:t>Environment</a:t>
            </a:r>
          </a:p>
          <a:p>
            <a:pPr lvl="1"/>
            <a:r>
              <a:rPr lang="en-GB" sz="1400" noProof="0" dirty="0"/>
              <a:t>One of the agent reward components in the HRL architecture was designed to penalize operations over high-density population areas and reward those flying higher or for less time overpopulated zones. These indirect incentives suggest potential for environmental benefit.</a:t>
            </a:r>
          </a:p>
          <a:p>
            <a:r>
              <a:rPr lang="en-GB" sz="1600" b="1" noProof="0" dirty="0">
                <a:latin typeface="Calibri" panose="020F0502020204030204" pitchFamily="34" charset="0"/>
                <a:cs typeface="Calibri" panose="020F0502020204030204" pitchFamily="34" charset="0"/>
              </a:rPr>
              <a:t>Cost Efficiency</a:t>
            </a:r>
          </a:p>
          <a:p>
            <a:pPr lvl="1"/>
            <a:r>
              <a:rPr lang="en-GB" sz="1400" noProof="0" dirty="0"/>
              <a:t>ECO-EVAL deliverable provides preliminary insights into cost implications of deploying such an autonomous approval system, particularly in reducing ANSP workload and enabling more efficient airspace usage. </a:t>
            </a:r>
          </a:p>
          <a:p>
            <a:r>
              <a:rPr lang="en-GB" sz="1600" b="1" noProof="0" dirty="0">
                <a:latin typeface="Calibri" panose="020F0502020204030204" pitchFamily="34" charset="0"/>
                <a:cs typeface="Calibri" panose="020F0502020204030204" pitchFamily="34" charset="0"/>
              </a:rPr>
              <a:t>Other Performance Considerations</a:t>
            </a:r>
          </a:p>
          <a:p>
            <a:pPr lvl="1"/>
            <a:r>
              <a:rPr lang="en-GB" sz="1400" noProof="0" dirty="0"/>
              <a:t>The system consistently generated fair and explainable alternative trajectories using multi-agent reinforcement learning. </a:t>
            </a:r>
          </a:p>
          <a:p>
            <a:pPr lvl="1"/>
            <a:r>
              <a:rPr lang="en-GB" sz="1400" noProof="0" dirty="0"/>
              <a:t>The architecture proved suitable for scaling and modular upgrades, and is considered operationally viable for further development.</a:t>
            </a:r>
          </a:p>
        </p:txBody>
      </p:sp>
    </p:spTree>
    <p:extLst>
      <p:ext uri="{BB962C8B-B14F-4D97-AF65-F5344CB8AC3E}">
        <p14:creationId xmlns:p14="http://schemas.microsoft.com/office/powerpoint/2010/main" val="2931974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3104E1C-4808-CE0C-1CFE-4A919D2E65D2}"/>
              </a:ext>
            </a:extLst>
          </p:cNvPr>
          <p:cNvSpPr>
            <a:spLocks noGrp="1"/>
          </p:cNvSpPr>
          <p:nvPr>
            <p:ph type="ftr" sz="quarter" idx="11"/>
          </p:nvPr>
        </p:nvSpPr>
        <p:spPr/>
        <p:txBody>
          <a:bodyPr/>
          <a:lstStyle/>
          <a:p>
            <a:r>
              <a:rPr lang="en-US"/>
              <a:t>Maturity Gate – [Project acronym] Project – SESAR Solution [[SESAR Solution #ID] – [TRLn]</a:t>
            </a:r>
          </a:p>
        </p:txBody>
      </p:sp>
      <p:sp>
        <p:nvSpPr>
          <p:cNvPr id="4" name="Slide Number Placeholder 3">
            <a:extLst>
              <a:ext uri="{FF2B5EF4-FFF2-40B4-BE49-F238E27FC236}">
                <a16:creationId xmlns:a16="http://schemas.microsoft.com/office/drawing/2014/main" id="{911437C2-795B-9B95-B476-A8C9000DC017}"/>
              </a:ext>
            </a:extLst>
          </p:cNvPr>
          <p:cNvSpPr>
            <a:spLocks noGrp="1"/>
          </p:cNvSpPr>
          <p:nvPr>
            <p:ph type="sldNum" sz="quarter" idx="12"/>
          </p:nvPr>
        </p:nvSpPr>
        <p:spPr/>
        <p:txBody>
          <a:bodyPr/>
          <a:lstStyle/>
          <a:p>
            <a:fld id="{4EF4F504-EC54-4A4D-AD48-14856DA9CA19}" type="slidenum">
              <a:rPr lang="en-US" smtClean="0">
                <a:solidFill>
                  <a:srgbClr val="151515"/>
                </a:solidFill>
              </a:rPr>
              <a:pPr/>
              <a:t>18</a:t>
            </a:fld>
            <a:endParaRPr lang="en-US">
              <a:solidFill>
                <a:srgbClr val="151515"/>
              </a:solidFill>
            </a:endParaRPr>
          </a:p>
        </p:txBody>
      </p:sp>
      <p:sp>
        <p:nvSpPr>
          <p:cNvPr id="5" name="Title 4">
            <a:extLst>
              <a:ext uri="{FF2B5EF4-FFF2-40B4-BE49-F238E27FC236}">
                <a16:creationId xmlns:a16="http://schemas.microsoft.com/office/drawing/2014/main" id="{764E13D3-FE4B-2C1D-279E-AAD5BB7A622C}"/>
              </a:ext>
            </a:extLst>
          </p:cNvPr>
          <p:cNvSpPr>
            <a:spLocks noGrp="1"/>
          </p:cNvSpPr>
          <p:nvPr>
            <p:ph type="title"/>
          </p:nvPr>
        </p:nvSpPr>
        <p:spPr/>
        <p:txBody>
          <a:bodyPr/>
          <a:lstStyle/>
          <a:p>
            <a:r>
              <a:rPr lang="tr-TR"/>
              <a:t>Technical </a:t>
            </a:r>
            <a:r>
              <a:rPr lang="tr-TR" err="1"/>
              <a:t>Aspects</a:t>
            </a:r>
            <a:endParaRPr lang="tr-TR"/>
          </a:p>
        </p:txBody>
      </p:sp>
      <p:sp>
        <p:nvSpPr>
          <p:cNvPr id="6" name="TextBox 5">
            <a:extLst>
              <a:ext uri="{FF2B5EF4-FFF2-40B4-BE49-F238E27FC236}">
                <a16:creationId xmlns:a16="http://schemas.microsoft.com/office/drawing/2014/main" id="{FA1EE1CE-73E6-42A3-34B5-65FAB9B73FF3}"/>
              </a:ext>
            </a:extLst>
          </p:cNvPr>
          <p:cNvSpPr txBox="1"/>
          <p:nvPr/>
        </p:nvSpPr>
        <p:spPr>
          <a:xfrm>
            <a:off x="253999" y="3429000"/>
            <a:ext cx="6208295" cy="923330"/>
          </a:xfrm>
          <a:prstGeom prst="rect">
            <a:avLst/>
          </a:prstGeom>
          <a:noFill/>
        </p:spPr>
        <p:txBody>
          <a:bodyPr wrap="square" rtlCol="0">
            <a:spAutoFit/>
          </a:bodyPr>
          <a:lstStyle/>
          <a:p>
            <a:pPr marL="285750" indent="-285750">
              <a:buFont typeface="Arial" panose="020B0604020202020204" pitchFamily="34" charset="0"/>
              <a:buChar char="•"/>
            </a:pPr>
            <a:r>
              <a:rPr lang="tr-TR"/>
              <a:t>Explainability</a:t>
            </a:r>
          </a:p>
          <a:p>
            <a:pPr marL="285750" indent="-285750">
              <a:buFont typeface="Arial" panose="020B0604020202020204" pitchFamily="34" charset="0"/>
              <a:buChar char="•"/>
            </a:pPr>
            <a:r>
              <a:rPr lang="tr-TR" err="1"/>
              <a:t>Fairness</a:t>
            </a:r>
            <a:endParaRPr lang="tr-TR"/>
          </a:p>
          <a:p>
            <a:pPr marL="285750" indent="-285750">
              <a:buFont typeface="Arial" panose="020B0604020202020204" pitchFamily="34" charset="0"/>
              <a:buChar char="•"/>
            </a:pPr>
            <a:r>
              <a:rPr lang="tr-TR" err="1"/>
              <a:t>Transparency</a:t>
            </a:r>
            <a:endParaRPr lang="tr-TR"/>
          </a:p>
        </p:txBody>
      </p:sp>
    </p:spTree>
    <p:extLst>
      <p:ext uri="{BB962C8B-B14F-4D97-AF65-F5344CB8AC3E}">
        <p14:creationId xmlns:p14="http://schemas.microsoft.com/office/powerpoint/2010/main" val="852443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569E7-CB36-6B4E-A8C7-1856E043A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ED019-21D8-EE35-6B21-43413703CA64}"/>
              </a:ext>
            </a:extLst>
          </p:cNvPr>
          <p:cNvSpPr>
            <a:spLocks noGrp="1"/>
          </p:cNvSpPr>
          <p:nvPr>
            <p:ph type="title"/>
          </p:nvPr>
        </p:nvSpPr>
        <p:spPr>
          <a:xfrm>
            <a:off x="554736" y="541032"/>
            <a:ext cx="8786972" cy="409290"/>
          </a:xfrm>
        </p:spPr>
        <p:txBody>
          <a:bodyPr>
            <a:normAutofit fontScale="90000"/>
          </a:bodyPr>
          <a:lstStyle/>
          <a:p>
            <a:r>
              <a:rPr lang="en-US"/>
              <a:t>4D U-Plan Representation and Conflict Check</a:t>
            </a:r>
            <a:endParaRPr lang="en-ID"/>
          </a:p>
        </p:txBody>
      </p:sp>
      <p:pic>
        <p:nvPicPr>
          <p:cNvPr id="3" name="Picture 2">
            <a:extLst>
              <a:ext uri="{FF2B5EF4-FFF2-40B4-BE49-F238E27FC236}">
                <a16:creationId xmlns:a16="http://schemas.microsoft.com/office/drawing/2014/main" id="{31FE60BB-7BD4-C490-1CDF-DFFE30F68B59}"/>
              </a:ext>
            </a:extLst>
          </p:cNvPr>
          <p:cNvPicPr>
            <a:picLocks noChangeAspect="1"/>
          </p:cNvPicPr>
          <p:nvPr/>
        </p:nvPicPr>
        <p:blipFill>
          <a:blip r:embed="rId2"/>
          <a:stretch>
            <a:fillRect/>
          </a:stretch>
        </p:blipFill>
        <p:spPr>
          <a:xfrm>
            <a:off x="355575" y="1512681"/>
            <a:ext cx="11063209" cy="4804287"/>
          </a:xfrm>
          <a:prstGeom prst="rect">
            <a:avLst/>
          </a:prstGeom>
        </p:spPr>
      </p:pic>
    </p:spTree>
    <p:extLst>
      <p:ext uri="{BB962C8B-B14F-4D97-AF65-F5344CB8AC3E}">
        <p14:creationId xmlns:p14="http://schemas.microsoft.com/office/powerpoint/2010/main" val="394499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FF733-BB84-D943-474C-C54736B3D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0648A-7A41-39C7-3CAC-824E6197E6BA}"/>
              </a:ext>
            </a:extLst>
          </p:cNvPr>
          <p:cNvSpPr>
            <a:spLocks noGrp="1"/>
          </p:cNvSpPr>
          <p:nvPr>
            <p:ph type="title"/>
          </p:nvPr>
        </p:nvSpPr>
        <p:spPr>
          <a:xfrm>
            <a:off x="0" y="4057650"/>
            <a:ext cx="4114799" cy="1822480"/>
          </a:xfrm>
        </p:spPr>
        <p:txBody>
          <a:bodyPr>
            <a:normAutofit/>
          </a:bodyPr>
          <a:lstStyle/>
          <a:p>
            <a:r>
              <a:rPr lang="en-GB"/>
              <a:t>Dr. Emre Koyuncu (ITU)</a:t>
            </a:r>
            <a:br>
              <a:rPr lang="en-GB"/>
            </a:br>
            <a:r>
              <a:rPr lang="en-GB" sz="1800" b="0" i="1"/>
              <a:t>Scope</a:t>
            </a:r>
            <a:br>
              <a:rPr lang="en-GB" sz="1800" b="0" i="1"/>
            </a:br>
            <a:r>
              <a:rPr lang="en-GB" sz="1800" b="0" i="1"/>
              <a:t>Validation path before the maturity gate</a:t>
            </a:r>
            <a:br>
              <a:rPr lang="en-GB" sz="1800" b="0" i="1"/>
            </a:br>
            <a:r>
              <a:rPr lang="en-GB" sz="1800" b="0" i="1"/>
              <a:t>Benefits of the SESAR Solution</a:t>
            </a:r>
            <a:br>
              <a:rPr lang="en-GB" sz="1800" b="0" i="1"/>
            </a:br>
            <a:r>
              <a:rPr lang="en-GB" sz="1800" b="0" i="1"/>
              <a:t>Maturity assessment</a:t>
            </a:r>
            <a:br>
              <a:rPr lang="en-GB" sz="1800" b="0" i="1"/>
            </a:br>
            <a:r>
              <a:rPr lang="en-GB" sz="1800" b="0" i="1"/>
              <a:t>Maturity concerns</a:t>
            </a:r>
            <a:endParaRPr lang="en-GB" b="0" i="1">
              <a:ea typeface="Calibri"/>
              <a:cs typeface="Calibri"/>
            </a:endParaRPr>
          </a:p>
        </p:txBody>
      </p:sp>
      <p:sp>
        <p:nvSpPr>
          <p:cNvPr id="3" name="Slide Number Placeholder 2">
            <a:extLst>
              <a:ext uri="{FF2B5EF4-FFF2-40B4-BE49-F238E27FC236}">
                <a16:creationId xmlns:a16="http://schemas.microsoft.com/office/drawing/2014/main" id="{577AA9B4-CB61-7708-D95B-964264DF73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F4F504-EC54-4A4D-AD48-14856DA9CA19}" type="slidenum">
              <a:rPr kumimoji="0" lang="en-US" sz="1200" b="0" i="0" u="none" strike="noStrike" kern="1200" cap="none" spc="0" normalizeH="0" baseline="0" noProof="0" smtClean="0">
                <a:ln>
                  <a:noFill/>
                </a:ln>
                <a:solidFill>
                  <a:srgbClr val="15151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15151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03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CD0C6-C451-9884-48B9-57C0FD85DC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80083C-EF18-34A7-095D-3501E0147EBB}"/>
              </a:ext>
            </a:extLst>
          </p:cNvPr>
          <p:cNvSpPr>
            <a:spLocks noGrp="1"/>
          </p:cNvSpPr>
          <p:nvPr>
            <p:ph type="title"/>
          </p:nvPr>
        </p:nvSpPr>
        <p:spPr>
          <a:xfrm>
            <a:off x="554736" y="541032"/>
            <a:ext cx="8786972" cy="409290"/>
          </a:xfrm>
        </p:spPr>
        <p:txBody>
          <a:bodyPr>
            <a:normAutofit fontScale="90000"/>
          </a:bodyPr>
          <a:lstStyle/>
          <a:p>
            <a:r>
              <a:rPr lang="en-US"/>
              <a:t>A-FPLAS Flight Plan Recommendation System</a:t>
            </a:r>
            <a:br>
              <a:rPr lang="en-US"/>
            </a:br>
            <a:r>
              <a:rPr lang="en-US"/>
              <a:t>Hierarchical Reinforcement Learning</a:t>
            </a:r>
            <a:endParaRPr lang="en-ID"/>
          </a:p>
        </p:txBody>
      </p:sp>
      <p:pic>
        <p:nvPicPr>
          <p:cNvPr id="5122" name="Picture 2">
            <a:extLst>
              <a:ext uri="{FF2B5EF4-FFF2-40B4-BE49-F238E27FC236}">
                <a16:creationId xmlns:a16="http://schemas.microsoft.com/office/drawing/2014/main" id="{B5AB5EDF-5699-5D05-38B3-21185F46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1617968"/>
            <a:ext cx="889000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86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21467-6D02-8C98-8EA5-9D67087C5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90C2A-06EC-BAA8-E965-F7B5A1A065F3}"/>
              </a:ext>
            </a:extLst>
          </p:cNvPr>
          <p:cNvSpPr>
            <a:spLocks noGrp="1"/>
          </p:cNvSpPr>
          <p:nvPr>
            <p:ph type="title"/>
          </p:nvPr>
        </p:nvSpPr>
        <p:spPr>
          <a:xfrm>
            <a:off x="554736" y="541032"/>
            <a:ext cx="8786972" cy="409290"/>
          </a:xfrm>
        </p:spPr>
        <p:txBody>
          <a:bodyPr>
            <a:normAutofit fontScale="90000"/>
          </a:bodyPr>
          <a:lstStyle/>
          <a:p>
            <a:r>
              <a:rPr lang="en-US"/>
              <a:t>A-FPLAS Flight Plan Recommendation System</a:t>
            </a:r>
            <a:endParaRPr lang="en-ID"/>
          </a:p>
        </p:txBody>
      </p:sp>
      <p:pic>
        <p:nvPicPr>
          <p:cNvPr id="3" name="object 3">
            <a:extLst>
              <a:ext uri="{FF2B5EF4-FFF2-40B4-BE49-F238E27FC236}">
                <a16:creationId xmlns:a16="http://schemas.microsoft.com/office/drawing/2014/main" id="{B3C4CF82-5179-0E41-9F19-112303FFEA34}"/>
              </a:ext>
            </a:extLst>
          </p:cNvPr>
          <p:cNvPicPr>
            <a:picLocks noChangeAspect="1"/>
          </p:cNvPicPr>
          <p:nvPr/>
        </p:nvPicPr>
        <p:blipFill>
          <a:blip r:embed="rId3" cstate="print"/>
          <a:stretch>
            <a:fillRect/>
          </a:stretch>
        </p:blipFill>
        <p:spPr>
          <a:xfrm>
            <a:off x="0" y="1630997"/>
            <a:ext cx="11988440" cy="3596005"/>
          </a:xfrm>
          <a:prstGeom prst="rect">
            <a:avLst/>
          </a:prstGeom>
        </p:spPr>
      </p:pic>
    </p:spTree>
    <p:extLst>
      <p:ext uri="{BB962C8B-B14F-4D97-AF65-F5344CB8AC3E}">
        <p14:creationId xmlns:p14="http://schemas.microsoft.com/office/powerpoint/2010/main" val="2057151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A34CC-8BFA-906F-D193-AD6A3732C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B70E4-6316-6445-F65C-F2AA99DF88CF}"/>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Strategy Selector Agent</a:t>
            </a:r>
            <a:br>
              <a:rPr lang="en-US"/>
            </a:br>
            <a:endParaRPr lang="en-ID"/>
          </a:p>
        </p:txBody>
      </p:sp>
      <p:pic>
        <p:nvPicPr>
          <p:cNvPr id="4" name="object 3">
            <a:extLst>
              <a:ext uri="{FF2B5EF4-FFF2-40B4-BE49-F238E27FC236}">
                <a16:creationId xmlns:a16="http://schemas.microsoft.com/office/drawing/2014/main" id="{DEC78817-E0E2-C1EE-8600-08E9CCA7EA5A}"/>
              </a:ext>
            </a:extLst>
          </p:cNvPr>
          <p:cNvPicPr>
            <a:picLocks noChangeAspect="1"/>
          </p:cNvPicPr>
          <p:nvPr/>
        </p:nvPicPr>
        <p:blipFill>
          <a:blip r:embed="rId3" cstate="print"/>
          <a:stretch>
            <a:fillRect/>
          </a:stretch>
        </p:blipFill>
        <p:spPr>
          <a:xfrm>
            <a:off x="311784" y="1199325"/>
            <a:ext cx="10867311" cy="1817144"/>
          </a:xfrm>
          <a:prstGeom prst="rect">
            <a:avLst/>
          </a:prstGeom>
        </p:spPr>
      </p:pic>
      <p:pic>
        <p:nvPicPr>
          <p:cNvPr id="7" name="Picture 6">
            <a:extLst>
              <a:ext uri="{FF2B5EF4-FFF2-40B4-BE49-F238E27FC236}">
                <a16:creationId xmlns:a16="http://schemas.microsoft.com/office/drawing/2014/main" id="{3AA51275-9BA5-91CE-AF29-8A7CCEF987CA}"/>
              </a:ext>
            </a:extLst>
          </p:cNvPr>
          <p:cNvPicPr>
            <a:picLocks noChangeAspect="1"/>
          </p:cNvPicPr>
          <p:nvPr/>
        </p:nvPicPr>
        <p:blipFill>
          <a:blip r:embed="rId4"/>
          <a:stretch>
            <a:fillRect/>
          </a:stretch>
        </p:blipFill>
        <p:spPr>
          <a:xfrm>
            <a:off x="7220235" y="5539265"/>
            <a:ext cx="2324100" cy="647700"/>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C10D3DE-B1B3-C556-E313-AA22B2D935A0}"/>
                  </a:ext>
                </a:extLst>
              </p:cNvPr>
              <p:cNvGraphicFramePr>
                <a:graphicFrameLocks noGrp="1"/>
              </p:cNvGraphicFramePr>
              <p:nvPr/>
            </p:nvGraphicFramePr>
            <p:xfrm>
              <a:off x="6096000" y="4137185"/>
              <a:ext cx="5141808" cy="1402080"/>
            </p:xfrm>
            <a:graphic>
              <a:graphicData uri="http://schemas.openxmlformats.org/drawingml/2006/table">
                <a:tbl>
                  <a:tblPr firstRow="1" firstCol="1" bandRow="1">
                    <a:tableStyleId>{5C22544A-7EE6-4342-B048-85BDC9FD1C3A}</a:tableStyleId>
                  </a:tblPr>
                  <a:tblGrid>
                    <a:gridCol w="1136160">
                      <a:extLst>
                        <a:ext uri="{9D8B030D-6E8A-4147-A177-3AD203B41FA5}">
                          <a16:colId xmlns:a16="http://schemas.microsoft.com/office/drawing/2014/main" val="1039881766"/>
                        </a:ext>
                      </a:extLst>
                    </a:gridCol>
                    <a:gridCol w="2060028">
                      <a:extLst>
                        <a:ext uri="{9D8B030D-6E8A-4147-A177-3AD203B41FA5}">
                          <a16:colId xmlns:a16="http://schemas.microsoft.com/office/drawing/2014/main" val="960232069"/>
                        </a:ext>
                      </a:extLst>
                    </a:gridCol>
                    <a:gridCol w="1945620">
                      <a:extLst>
                        <a:ext uri="{9D8B030D-6E8A-4147-A177-3AD203B41FA5}">
                          <a16:colId xmlns:a16="http://schemas.microsoft.com/office/drawing/2014/main" val="1263548969"/>
                        </a:ext>
                      </a:extLst>
                    </a:gridCol>
                  </a:tblGrid>
                  <a:tr h="0">
                    <a:tc>
                      <a:txBody>
                        <a:bodyPr/>
                        <a:lstStyle/>
                        <a:p>
                          <a:pPr>
                            <a:spcAft>
                              <a:spcPts val="600"/>
                            </a:spcAft>
                          </a:pPr>
                          <a:r>
                            <a:rPr lang="en-GB" sz="1200">
                              <a:effectLst/>
                            </a:rPr>
                            <a:t>Component</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Aft>
                              <a:spcPts val="600"/>
                            </a:spcAft>
                          </a:pPr>
                          <a:r>
                            <a:rPr lang="en-GB" sz="1200">
                              <a:effectLst/>
                            </a:rPr>
                            <a:t>Type</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tc>
                    <a:tc>
                      <a:txBody>
                        <a:bodyPr/>
                        <a:lstStyle/>
                        <a:p>
                          <a:pPr>
                            <a:spcAft>
                              <a:spcPts val="600"/>
                            </a:spcAft>
                          </a:pPr>
                          <a:r>
                            <a:rPr lang="en-GB" sz="1200">
                              <a:effectLst/>
                            </a:rPr>
                            <a:t>Description</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25068868"/>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TR" sz="1000" i="1">
                                        <a:effectLst/>
                                        <a:latin typeface="Cambria Math" panose="02040503050406030204" pitchFamily="18" charset="0"/>
                                      </a:rPr>
                                    </m:ctrlPr>
                                  </m:sSubSupPr>
                                  <m:e>
                                    <m:r>
                                      <a:rPr lang="en-GB" sz="1000">
                                        <a:effectLst/>
                                        <a:latin typeface="Cambria Math" panose="02040503050406030204" pitchFamily="18" charset="0"/>
                                      </a:rPr>
                                      <m:t>𝑅</m:t>
                                    </m:r>
                                  </m:e>
                                  <m:sub>
                                    <m:r>
                                      <a:rPr lang="en-GB" sz="1000">
                                        <a:effectLst/>
                                        <a:latin typeface="Cambria Math" panose="02040503050406030204" pitchFamily="18" charset="0"/>
                                      </a:rPr>
                                      <m:t>𝑜</m:t>
                                    </m:r>
                                  </m:sub>
                                  <m:sup>
                                    <m:r>
                                      <a:rPr lang="en-GB" sz="1000">
                                        <a:effectLst/>
                                        <a:latin typeface="Cambria Math" panose="02040503050406030204" pitchFamily="18" charset="0"/>
                                      </a:rPr>
                                      <m:t>𝑆</m:t>
                                    </m:r>
                                  </m:sup>
                                </m:sSubSup>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Measures alignment with the operator's preference.</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345049618"/>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TR" sz="1000" i="1">
                                        <a:effectLst/>
                                        <a:latin typeface="Cambria Math" panose="02040503050406030204" pitchFamily="18" charset="0"/>
                                      </a:rPr>
                                    </m:ctrlPr>
                                  </m:sSubSupPr>
                                  <m:e>
                                    <m:r>
                                      <a:rPr lang="en-GB" sz="1000">
                                        <a:effectLst/>
                                        <a:latin typeface="Cambria Math" panose="02040503050406030204" pitchFamily="18" charset="0"/>
                                      </a:rPr>
                                      <m:t>𝑅</m:t>
                                    </m:r>
                                  </m:e>
                                  <m:sub>
                                    <m:r>
                                      <a:rPr lang="en-GB" sz="1000">
                                        <a:effectLst/>
                                        <a:latin typeface="Cambria Math" panose="02040503050406030204" pitchFamily="18" charset="0"/>
                                      </a:rPr>
                                      <m:t>𝑠</m:t>
                                    </m:r>
                                  </m:sub>
                                  <m:sup>
                                    <m:r>
                                      <a:rPr lang="en-GB" sz="1000">
                                        <a:effectLst/>
                                        <a:latin typeface="Cambria Math" panose="02040503050406030204" pitchFamily="18" charset="0"/>
                                      </a:rPr>
                                      <m:t>𝑆</m:t>
                                    </m:r>
                                  </m:sup>
                                </m:sSubSup>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US" sz="1000">
                              <a:effectLst/>
                            </a:rPr>
                            <a:t>Normalized measure of how similar the proposed trajectory is to the operator’s originally intended plan.</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812005241"/>
                      </a:ext>
                    </a:extLst>
                  </a:tr>
                </a:tbl>
              </a:graphicData>
            </a:graphic>
          </p:graphicFrame>
        </mc:Choice>
        <mc:Fallback xmlns="">
          <p:graphicFrame>
            <p:nvGraphicFramePr>
              <p:cNvPr id="8" name="Table 7">
                <a:extLst>
                  <a:ext uri="{FF2B5EF4-FFF2-40B4-BE49-F238E27FC236}">
                    <a16:creationId xmlns:a16="http://schemas.microsoft.com/office/drawing/2014/main" id="{0C10D3DE-B1B3-C556-E313-AA22B2D935A0}"/>
                  </a:ext>
                </a:extLst>
              </p:cNvPr>
              <p:cNvGraphicFramePr>
                <a:graphicFrameLocks noGrp="1"/>
              </p:cNvGraphicFramePr>
              <p:nvPr/>
            </p:nvGraphicFramePr>
            <p:xfrm>
              <a:off x="6096000" y="4137185"/>
              <a:ext cx="5141808" cy="1402080"/>
            </p:xfrm>
            <a:graphic>
              <a:graphicData uri="http://schemas.openxmlformats.org/drawingml/2006/table">
                <a:tbl>
                  <a:tblPr firstRow="1" firstCol="1" bandRow="1">
                    <a:tableStyleId>{5C22544A-7EE6-4342-B048-85BDC9FD1C3A}</a:tableStyleId>
                  </a:tblPr>
                  <a:tblGrid>
                    <a:gridCol w="1136160">
                      <a:extLst>
                        <a:ext uri="{9D8B030D-6E8A-4147-A177-3AD203B41FA5}">
                          <a16:colId xmlns:a16="http://schemas.microsoft.com/office/drawing/2014/main" val="1039881766"/>
                        </a:ext>
                      </a:extLst>
                    </a:gridCol>
                    <a:gridCol w="2060028">
                      <a:extLst>
                        <a:ext uri="{9D8B030D-6E8A-4147-A177-3AD203B41FA5}">
                          <a16:colId xmlns:a16="http://schemas.microsoft.com/office/drawing/2014/main" val="960232069"/>
                        </a:ext>
                      </a:extLst>
                    </a:gridCol>
                    <a:gridCol w="1945620">
                      <a:extLst>
                        <a:ext uri="{9D8B030D-6E8A-4147-A177-3AD203B41FA5}">
                          <a16:colId xmlns:a16="http://schemas.microsoft.com/office/drawing/2014/main" val="1263548969"/>
                        </a:ext>
                      </a:extLst>
                    </a:gridCol>
                  </a:tblGrid>
                  <a:tr h="284480">
                    <a:tc>
                      <a:txBody>
                        <a:bodyPr/>
                        <a:lstStyle/>
                        <a:p>
                          <a:pPr>
                            <a:spcAft>
                              <a:spcPts val="600"/>
                            </a:spcAft>
                          </a:pPr>
                          <a:r>
                            <a:rPr lang="en-GB" sz="1200">
                              <a:effectLst/>
                            </a:rPr>
                            <a:t>Component</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Aft>
                              <a:spcPts val="600"/>
                            </a:spcAft>
                          </a:pPr>
                          <a:r>
                            <a:rPr lang="en-GB" sz="1200">
                              <a:effectLst/>
                            </a:rPr>
                            <a:t>Type</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tc>
                    <a:tc>
                      <a:txBody>
                        <a:bodyPr/>
                        <a:lstStyle/>
                        <a:p>
                          <a:pPr>
                            <a:spcAft>
                              <a:spcPts val="600"/>
                            </a:spcAft>
                          </a:pPr>
                          <a:r>
                            <a:rPr lang="en-GB" sz="1200">
                              <a:effectLst/>
                            </a:rPr>
                            <a:t>Description</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25068868"/>
                      </a:ext>
                    </a:extLst>
                  </a:tr>
                  <a:tr h="406400">
                    <a:tc>
                      <a:txBody>
                        <a:bodyPr/>
                        <a:lstStyle/>
                        <a:p>
                          <a:endParaRPr lang="en-TR"/>
                        </a:p>
                      </a:txBody>
                      <a:tcPr marL="101600" marR="101600" marT="50800" marB="50800" anchor="ctr">
                        <a:blipFill>
                          <a:blip r:embed="rId5"/>
                          <a:stretch>
                            <a:fillRect l="-1124" t="-75000" r="-358427" b="-184375"/>
                          </a:stretch>
                        </a:blipFill>
                      </a:tcP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Measures alignment with the operator's preference.</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345049618"/>
                      </a:ext>
                    </a:extLst>
                  </a:tr>
                  <a:tr h="711200">
                    <a:tc>
                      <a:txBody>
                        <a:bodyPr/>
                        <a:lstStyle/>
                        <a:p>
                          <a:endParaRPr lang="en-TR"/>
                        </a:p>
                      </a:txBody>
                      <a:tcPr marL="101600" marR="101600" marT="50800" marB="50800" anchor="ctr">
                        <a:blipFill>
                          <a:blip r:embed="rId5"/>
                          <a:stretch>
                            <a:fillRect l="-1124" t="-98246" r="-358427" b="-3509"/>
                          </a:stretch>
                        </a:blipFill>
                      </a:tcP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US" sz="1000">
                              <a:effectLst/>
                            </a:rPr>
                            <a:t>Normalized measure of how similar the proposed trajectory is to the operator’s originally intended plan.</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8120052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8AF29C4-0668-2079-A0F7-3EA85F603FEC}"/>
                  </a:ext>
                </a:extLst>
              </p:cNvPr>
              <p:cNvGraphicFramePr>
                <a:graphicFrameLocks noGrp="1"/>
              </p:cNvGraphicFramePr>
              <p:nvPr/>
            </p:nvGraphicFramePr>
            <p:xfrm>
              <a:off x="954192" y="3195145"/>
              <a:ext cx="4143325" cy="3542241"/>
            </p:xfrm>
            <a:graphic>
              <a:graphicData uri="http://schemas.openxmlformats.org/drawingml/2006/table">
                <a:tbl>
                  <a:tblPr firstRow="1" firstCol="1" bandRow="1">
                    <a:tableStyleId>{5C22544A-7EE6-4342-B048-85BDC9FD1C3A}</a:tableStyleId>
                  </a:tblPr>
                  <a:tblGrid>
                    <a:gridCol w="625519">
                      <a:extLst>
                        <a:ext uri="{9D8B030D-6E8A-4147-A177-3AD203B41FA5}">
                          <a16:colId xmlns:a16="http://schemas.microsoft.com/office/drawing/2014/main" val="3771371582"/>
                        </a:ext>
                      </a:extLst>
                    </a:gridCol>
                    <a:gridCol w="995323">
                      <a:extLst>
                        <a:ext uri="{9D8B030D-6E8A-4147-A177-3AD203B41FA5}">
                          <a16:colId xmlns:a16="http://schemas.microsoft.com/office/drawing/2014/main" val="2416627975"/>
                        </a:ext>
                      </a:extLst>
                    </a:gridCol>
                    <a:gridCol w="2522483">
                      <a:extLst>
                        <a:ext uri="{9D8B030D-6E8A-4147-A177-3AD203B41FA5}">
                          <a16:colId xmlns:a16="http://schemas.microsoft.com/office/drawing/2014/main" val="4137354902"/>
                        </a:ext>
                      </a:extLst>
                    </a:gridCol>
                  </a:tblGrid>
                  <a:tr h="130533">
                    <a:tc>
                      <a:txBody>
                        <a:bodyPr/>
                        <a:lstStyle/>
                        <a:p>
                          <a:pPr algn="just">
                            <a:spcAft>
                              <a:spcPts val="1000"/>
                            </a:spcAft>
                          </a:pPr>
                          <a:r>
                            <a:rPr lang="en-US" sz="900">
                              <a:effectLst/>
                            </a:rPr>
                            <a:t>Variable</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Type</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tc>
                    <a:tc>
                      <a:txBody>
                        <a:bodyPr/>
                        <a:lstStyle/>
                        <a:p>
                          <a:pPr algn="just">
                            <a:spcAft>
                              <a:spcPts val="1000"/>
                            </a:spcAft>
                          </a:pPr>
                          <a:r>
                            <a:rPr lang="en-US" sz="900">
                              <a:effectLst/>
                            </a:rPr>
                            <a:t>Description</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792392361"/>
                      </a:ext>
                    </a:extLst>
                  </a:tr>
                  <a:tr h="330762">
                    <a:tc>
                      <a:txBody>
                        <a:bodyPr/>
                        <a:lstStyle/>
                        <a:p>
                          <a:pPr algn="just">
                            <a:spcAft>
                              <a:spcPts val="10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a:rPr lang="en-US" sz="900">
                                        <a:effectLst/>
                                        <a:latin typeface="Cambria Math" panose="02040503050406030204" pitchFamily="18" charset="0"/>
                                      </a:rPr>
                                      <m:t>𝑝</m:t>
                                    </m:r>
                                  </m:e>
                                  <m:sub>
                                    <m:r>
                                      <a:rPr lang="en-US" sz="900">
                                        <a:effectLst/>
                                        <a:latin typeface="Cambria Math" panose="02040503050406030204" pitchFamily="18" charset="0"/>
                                      </a:rPr>
                                      <m:t>𝑜</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Operator's preference for preserving trajectory geometry vs. timing.</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4226253200"/>
                      </a:ext>
                    </a:extLst>
                  </a:tr>
                  <a:tr h="441015">
                    <a:tc>
                      <a:txBody>
                        <a:bodyPr/>
                        <a:lstStyle/>
                        <a:p>
                          <a:pPr algn="just">
                            <a:spcAft>
                              <a:spcPts val="10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a:rPr lang="en-US" sz="900">
                                        <a:effectLst/>
                                        <a:latin typeface="Cambria Math" panose="02040503050406030204" pitchFamily="18" charset="0"/>
                                      </a:rPr>
                                      <m:t>𝑝</m:t>
                                    </m:r>
                                  </m:e>
                                  <m:sub>
                                    <m:r>
                                      <a:rPr lang="en-US" sz="900">
                                        <a:effectLst/>
                                        <a:latin typeface="Cambria Math" panose="02040503050406030204" pitchFamily="18" charset="0"/>
                                      </a:rPr>
                                      <m:t>𝑔𝑐</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Proportion of this trajectory's volumes that are geometrically in conflict with the other trajectory.</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3593394405"/>
                      </a:ext>
                    </a:extLst>
                  </a:tr>
                  <a:tr h="441015">
                    <a:tc>
                      <a:txBody>
                        <a:bodyPr/>
                        <a:lstStyle/>
                        <a:p>
                          <a:pPr algn="just">
                            <a:spcAft>
                              <a:spcPts val="10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a:rPr lang="en-US" sz="900">
                                        <a:effectLst/>
                                        <a:latin typeface="Cambria Math" panose="02040503050406030204" pitchFamily="18" charset="0"/>
                                      </a:rPr>
                                      <m:t>𝑝</m:t>
                                    </m:r>
                                  </m:e>
                                  <m:sub>
                                    <m:r>
                                      <a:rPr lang="en-US" sz="900">
                                        <a:effectLst/>
                                        <a:latin typeface="Cambria Math" panose="02040503050406030204" pitchFamily="18" charset="0"/>
                                      </a:rPr>
                                      <m:t>𝑡𝑐</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Proportion of this trajectory's volumes that are temporally in conflict with the other trajectory.</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3383312050"/>
                      </a:ext>
                    </a:extLst>
                  </a:tr>
                  <a:tr h="261065">
                    <a:tc>
                      <a:txBody>
                        <a:bodyPr/>
                        <a:lstStyle/>
                        <a:p>
                          <a:pPr algn="just">
                            <a:spcAft>
                              <a:spcPts val="10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a:rPr lang="en-US" sz="900">
                                        <a:effectLst/>
                                        <a:latin typeface="Cambria Math" panose="02040503050406030204" pitchFamily="18" charset="0"/>
                                      </a:rPr>
                                      <m:t>𝑡</m:t>
                                    </m:r>
                                  </m:e>
                                  <m:sub>
                                    <m:r>
                                      <m:rPr>
                                        <m:sty m:val="p"/>
                                      </m:rPr>
                                      <a:rPr lang="en-US" sz="900">
                                        <a:effectLst/>
                                        <a:latin typeface="Cambria Math" panose="02040503050406030204" pitchFamily="18" charset="0"/>
                                      </a:rPr>
                                      <m:t>to</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Categorical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Type of this trajectory (0: Linear, 1: Area-Based).</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428664123"/>
                      </a:ext>
                    </a:extLst>
                  </a:tr>
                  <a:tr h="261065">
                    <a:tc>
                      <a:txBody>
                        <a:bodyPr/>
                        <a:lstStyle/>
                        <a:p>
                          <a:pPr algn="just">
                            <a:spcAft>
                              <a:spcPts val="10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a:rPr lang="en-US" sz="900">
                                        <a:effectLst/>
                                        <a:latin typeface="Cambria Math" panose="02040503050406030204" pitchFamily="18" charset="0"/>
                                      </a:rPr>
                                      <m:t>𝑡</m:t>
                                    </m:r>
                                  </m:e>
                                  <m:sub>
                                    <m:r>
                                      <m:rPr>
                                        <m:sty m:val="p"/>
                                      </m:rPr>
                                      <a:rPr lang="en-US" sz="900">
                                        <a:effectLst/>
                                        <a:latin typeface="Cambria Math" panose="02040503050406030204" pitchFamily="18" charset="0"/>
                                      </a:rPr>
                                      <m:t>oo</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Categorical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Type of the other trajectory (0: Linear, 1: Area-Based).</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22145043"/>
                      </a:ext>
                    </a:extLst>
                  </a:tr>
                  <a:tr h="882032">
                    <a:tc>
                      <a:txBody>
                        <a:bodyPr/>
                        <a:lstStyle/>
                        <a:p>
                          <a:pPr algn="just">
                            <a:spcAft>
                              <a:spcPts val="10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a:rPr lang="en-US" sz="900">
                                        <a:effectLst/>
                                        <a:latin typeface="Cambria Math" panose="02040503050406030204" pitchFamily="18" charset="0"/>
                                      </a:rPr>
                                      <m:t>𝑑</m:t>
                                    </m:r>
                                  </m:e>
                                  <m:sub>
                                    <m:r>
                                      <a:rPr lang="en-US" sz="900">
                                        <a:effectLst/>
                                        <a:latin typeface="Cambria Math" panose="02040503050406030204" pitchFamily="18" charset="0"/>
                                      </a:rPr>
                                      <m:t>𝑔𝑝</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Depth of Geometrical Penetration: A normalized indicator of how close the center of the geometrical conflict is to the center (or centerline, if the other trajectory is linear) of the other trajectory.</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1988051052"/>
                      </a:ext>
                    </a:extLst>
                  </a:tr>
                  <a:tr h="771777">
                    <a:tc>
                      <a:txBody>
                        <a:bodyPr/>
                        <a:lstStyle/>
                        <a:p>
                          <a:pPr algn="just">
                            <a:spcAft>
                              <a:spcPts val="10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a:rPr lang="en-US" sz="900">
                                        <a:effectLst/>
                                        <a:latin typeface="Cambria Math" panose="02040503050406030204" pitchFamily="18" charset="0"/>
                                      </a:rPr>
                                      <m:t>𝑑</m:t>
                                    </m:r>
                                  </m:e>
                                  <m:sub>
                                    <m:r>
                                      <a:rPr lang="en-US" sz="900">
                                        <a:effectLst/>
                                        <a:latin typeface="Cambria Math" panose="02040503050406030204" pitchFamily="18" charset="0"/>
                                      </a:rPr>
                                      <m:t>𝑡𝑝</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Depth of Temporal Penetration: A normalized indicator of how close the center of the conflict period is to the center of the other trajectory's operation duration.</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4068448802"/>
                      </a:ext>
                    </a:extLst>
                  </a:tr>
                </a:tbl>
              </a:graphicData>
            </a:graphic>
          </p:graphicFrame>
        </mc:Choice>
        <mc:Fallback xmlns="">
          <p:graphicFrame>
            <p:nvGraphicFramePr>
              <p:cNvPr id="9" name="Table 8">
                <a:extLst>
                  <a:ext uri="{FF2B5EF4-FFF2-40B4-BE49-F238E27FC236}">
                    <a16:creationId xmlns:a16="http://schemas.microsoft.com/office/drawing/2014/main" id="{48AF29C4-0668-2079-A0F7-3EA85F603FEC}"/>
                  </a:ext>
                </a:extLst>
              </p:cNvPr>
              <p:cNvGraphicFramePr>
                <a:graphicFrameLocks noGrp="1"/>
              </p:cNvGraphicFramePr>
              <p:nvPr/>
            </p:nvGraphicFramePr>
            <p:xfrm>
              <a:off x="954192" y="3195145"/>
              <a:ext cx="4143325" cy="3542241"/>
            </p:xfrm>
            <a:graphic>
              <a:graphicData uri="http://schemas.openxmlformats.org/drawingml/2006/table">
                <a:tbl>
                  <a:tblPr firstRow="1" firstCol="1" bandRow="1">
                    <a:tableStyleId>{5C22544A-7EE6-4342-B048-85BDC9FD1C3A}</a:tableStyleId>
                  </a:tblPr>
                  <a:tblGrid>
                    <a:gridCol w="625519">
                      <a:extLst>
                        <a:ext uri="{9D8B030D-6E8A-4147-A177-3AD203B41FA5}">
                          <a16:colId xmlns:a16="http://schemas.microsoft.com/office/drawing/2014/main" val="3771371582"/>
                        </a:ext>
                      </a:extLst>
                    </a:gridCol>
                    <a:gridCol w="995323">
                      <a:extLst>
                        <a:ext uri="{9D8B030D-6E8A-4147-A177-3AD203B41FA5}">
                          <a16:colId xmlns:a16="http://schemas.microsoft.com/office/drawing/2014/main" val="2416627975"/>
                        </a:ext>
                      </a:extLst>
                    </a:gridCol>
                    <a:gridCol w="2522483">
                      <a:extLst>
                        <a:ext uri="{9D8B030D-6E8A-4147-A177-3AD203B41FA5}">
                          <a16:colId xmlns:a16="http://schemas.microsoft.com/office/drawing/2014/main" val="4137354902"/>
                        </a:ext>
                      </a:extLst>
                    </a:gridCol>
                  </a:tblGrid>
                  <a:tr h="137160">
                    <a:tc>
                      <a:txBody>
                        <a:bodyPr/>
                        <a:lstStyle/>
                        <a:p>
                          <a:pPr algn="just">
                            <a:spcAft>
                              <a:spcPts val="1000"/>
                            </a:spcAft>
                          </a:pPr>
                          <a:r>
                            <a:rPr lang="en-US" sz="900">
                              <a:effectLst/>
                            </a:rPr>
                            <a:t>Variable</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Type</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tc>
                    <a:tc>
                      <a:txBody>
                        <a:bodyPr/>
                        <a:lstStyle/>
                        <a:p>
                          <a:pPr algn="just">
                            <a:spcAft>
                              <a:spcPts val="1000"/>
                            </a:spcAft>
                          </a:pPr>
                          <a:r>
                            <a:rPr lang="en-US" sz="900">
                              <a:effectLst/>
                            </a:rPr>
                            <a:t>Description</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792392361"/>
                      </a:ext>
                    </a:extLst>
                  </a:tr>
                  <a:tr h="330762">
                    <a:tc>
                      <a:txBody>
                        <a:bodyPr/>
                        <a:lstStyle/>
                        <a:p>
                          <a:endParaRPr lang="en-TR"/>
                        </a:p>
                      </a:txBody>
                      <a:tcPr marL="53195" marR="53195" marT="0" marB="0" anchor="ctr">
                        <a:blipFill>
                          <a:blip r:embed="rId6"/>
                          <a:stretch>
                            <a:fillRect l="-2041" t="-53846" r="-571429" b="-938462"/>
                          </a:stretch>
                        </a:blipFill>
                      </a:tcP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Operator's preference for preserving trajectory geometry vs. timing.</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4226253200"/>
                      </a:ext>
                    </a:extLst>
                  </a:tr>
                  <a:tr h="441015">
                    <a:tc>
                      <a:txBody>
                        <a:bodyPr/>
                        <a:lstStyle/>
                        <a:p>
                          <a:endParaRPr lang="en-TR"/>
                        </a:p>
                      </a:txBody>
                      <a:tcPr marL="53195" marR="53195" marT="0" marB="0" anchor="ctr">
                        <a:blipFill>
                          <a:blip r:embed="rId6"/>
                          <a:stretch>
                            <a:fillRect l="-2041" t="-114286" r="-571429" b="-597143"/>
                          </a:stretch>
                        </a:blipFill>
                      </a:tcP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Proportion of this trajectory's volumes that are geometrically in conflict with the other trajectory.</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3593394405"/>
                      </a:ext>
                    </a:extLst>
                  </a:tr>
                  <a:tr h="441015">
                    <a:tc>
                      <a:txBody>
                        <a:bodyPr/>
                        <a:lstStyle/>
                        <a:p>
                          <a:endParaRPr lang="en-TR"/>
                        </a:p>
                      </a:txBody>
                      <a:tcPr marL="53195" marR="53195" marT="0" marB="0" anchor="ctr">
                        <a:blipFill>
                          <a:blip r:embed="rId6"/>
                          <a:stretch>
                            <a:fillRect l="-2041" t="-214286" r="-571429" b="-497143"/>
                          </a:stretch>
                        </a:blipFill>
                      </a:tcP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Proportion of this trajectory's volumes that are temporally in conflict with the other trajectory.</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3383312050"/>
                      </a:ext>
                    </a:extLst>
                  </a:tr>
                  <a:tr h="264160">
                    <a:tc>
                      <a:txBody>
                        <a:bodyPr/>
                        <a:lstStyle/>
                        <a:p>
                          <a:endParaRPr lang="en-TR"/>
                        </a:p>
                      </a:txBody>
                      <a:tcPr marL="53195" marR="53195" marT="0" marB="0" anchor="ctr">
                        <a:blipFill>
                          <a:blip r:embed="rId6"/>
                          <a:stretch>
                            <a:fillRect l="-2041" t="-523810" r="-571429" b="-728571"/>
                          </a:stretch>
                        </a:blipFill>
                      </a:tcPr>
                    </a:tc>
                    <a:tc>
                      <a:txBody>
                        <a:bodyPr/>
                        <a:lstStyle/>
                        <a:p>
                          <a:pPr algn="just">
                            <a:spcAft>
                              <a:spcPts val="1000"/>
                            </a:spcAft>
                          </a:pPr>
                          <a:r>
                            <a:rPr lang="en-US" sz="900">
                              <a:effectLst/>
                            </a:rPr>
                            <a:t>Categorical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Type of this trajectory (0: Linear, 1: Area-Based).</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428664123"/>
                      </a:ext>
                    </a:extLst>
                  </a:tr>
                  <a:tr h="274320">
                    <a:tc>
                      <a:txBody>
                        <a:bodyPr/>
                        <a:lstStyle/>
                        <a:p>
                          <a:endParaRPr lang="en-TR"/>
                        </a:p>
                      </a:txBody>
                      <a:tcPr marL="53195" marR="53195" marT="0" marB="0" anchor="ctr">
                        <a:blipFill>
                          <a:blip r:embed="rId6"/>
                          <a:stretch>
                            <a:fillRect l="-2041" t="-623810" r="-571429" b="-628571"/>
                          </a:stretch>
                        </a:blipFill>
                      </a:tcPr>
                    </a:tc>
                    <a:tc>
                      <a:txBody>
                        <a:bodyPr/>
                        <a:lstStyle/>
                        <a:p>
                          <a:pPr algn="just">
                            <a:spcAft>
                              <a:spcPts val="1000"/>
                            </a:spcAft>
                          </a:pPr>
                          <a:r>
                            <a:rPr lang="en-US" sz="900">
                              <a:effectLst/>
                            </a:rPr>
                            <a:t>Categorical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Type of the other trajectory (0: Linear, 1: Area-Based).</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22145043"/>
                      </a:ext>
                    </a:extLst>
                  </a:tr>
                  <a:tr h="882032">
                    <a:tc>
                      <a:txBody>
                        <a:bodyPr/>
                        <a:lstStyle/>
                        <a:p>
                          <a:endParaRPr lang="en-TR"/>
                        </a:p>
                      </a:txBody>
                      <a:tcPr marL="53195" marR="53195" marT="0" marB="0" anchor="ctr">
                        <a:blipFill>
                          <a:blip r:embed="rId6"/>
                          <a:stretch>
                            <a:fillRect l="-2041" t="-217143" r="-571429" b="-88571"/>
                          </a:stretch>
                        </a:blipFill>
                      </a:tcP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Depth of Geometrical Penetration: A normalized indicator of how close the center of the geometrical conflict is to the center (or centerline, if the other trajectory is linear) of the other trajectory.</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1988051052"/>
                      </a:ext>
                    </a:extLst>
                  </a:tr>
                  <a:tr h="771777">
                    <a:tc>
                      <a:txBody>
                        <a:bodyPr/>
                        <a:lstStyle/>
                        <a:p>
                          <a:endParaRPr lang="en-TR"/>
                        </a:p>
                      </a:txBody>
                      <a:tcPr marL="53195" marR="53195" marT="0" marB="0" anchor="ctr">
                        <a:blipFill>
                          <a:blip r:embed="rId6"/>
                          <a:stretch>
                            <a:fillRect l="-2041" t="-363934" r="-571429" b="-1639"/>
                          </a:stretch>
                        </a:blipFill>
                      </a:tcPr>
                    </a:tc>
                    <a:tc>
                      <a:txBody>
                        <a:bodyPr/>
                        <a:lstStyle/>
                        <a:p>
                          <a:pPr algn="just">
                            <a:spcAft>
                              <a:spcPts val="1000"/>
                            </a:spcAft>
                          </a:pPr>
                          <a:r>
                            <a:rPr lang="en-US"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tc>
                      <a:txBody>
                        <a:bodyPr/>
                        <a:lstStyle/>
                        <a:p>
                          <a:pPr algn="just">
                            <a:spcAft>
                              <a:spcPts val="1000"/>
                            </a:spcAft>
                          </a:pPr>
                          <a:r>
                            <a:rPr lang="en-US" sz="900">
                              <a:effectLst/>
                            </a:rPr>
                            <a:t>Depth of Temporal Penetration: A normalized indicator of how close the center of the conflict period is to the center of the other trajectory's operation duration.</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53195" marR="53195" marT="0" marB="0" anchor="ctr"/>
                    </a:tc>
                    <a:extLst>
                      <a:ext uri="{0D108BD9-81ED-4DB2-BD59-A6C34878D82A}">
                        <a16:rowId xmlns:a16="http://schemas.microsoft.com/office/drawing/2014/main" val="4068448802"/>
                      </a:ext>
                    </a:extLst>
                  </a:tr>
                </a:tbl>
              </a:graphicData>
            </a:graphic>
          </p:graphicFrame>
        </mc:Fallback>
      </mc:AlternateContent>
      <p:sp>
        <p:nvSpPr>
          <p:cNvPr id="10" name="Oval 9">
            <a:extLst>
              <a:ext uri="{FF2B5EF4-FFF2-40B4-BE49-F238E27FC236}">
                <a16:creationId xmlns:a16="http://schemas.microsoft.com/office/drawing/2014/main" id="{8FFDA0F5-E107-EA1C-9956-E6C0719CE31C}"/>
              </a:ext>
            </a:extLst>
          </p:cNvPr>
          <p:cNvSpPr/>
          <p:nvPr/>
        </p:nvSpPr>
        <p:spPr>
          <a:xfrm>
            <a:off x="401245" y="2881760"/>
            <a:ext cx="1223319" cy="4633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tr-TR" err="1"/>
              <a:t>States</a:t>
            </a:r>
            <a:endParaRPr lang="tr-TR"/>
          </a:p>
        </p:txBody>
      </p:sp>
      <p:sp>
        <p:nvSpPr>
          <p:cNvPr id="11" name="Oval 10">
            <a:extLst>
              <a:ext uri="{FF2B5EF4-FFF2-40B4-BE49-F238E27FC236}">
                <a16:creationId xmlns:a16="http://schemas.microsoft.com/office/drawing/2014/main" id="{5BA414F0-049E-43D6-E70B-2483C0C08FA6}"/>
              </a:ext>
            </a:extLst>
          </p:cNvPr>
          <p:cNvSpPr/>
          <p:nvPr/>
        </p:nvSpPr>
        <p:spPr>
          <a:xfrm>
            <a:off x="5586536" y="3686945"/>
            <a:ext cx="1507949" cy="46337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tr-TR" err="1"/>
              <a:t>Rewards</a:t>
            </a:r>
            <a:endParaRPr lang="tr-TR"/>
          </a:p>
        </p:txBody>
      </p:sp>
    </p:spTree>
    <p:extLst>
      <p:ext uri="{BB962C8B-B14F-4D97-AF65-F5344CB8AC3E}">
        <p14:creationId xmlns:p14="http://schemas.microsoft.com/office/powerpoint/2010/main" val="1609833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09723-C8D6-D228-0306-0FCC66A71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D0762-1F91-33A1-10FE-9422E9F439D9}"/>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Strategy Selector Agent – User Preferences</a:t>
            </a:r>
            <a:br>
              <a:rPr lang="en-US"/>
            </a:br>
            <a:endParaRPr lang="en-ID"/>
          </a:p>
        </p:txBody>
      </p:sp>
      <p:pic>
        <p:nvPicPr>
          <p:cNvPr id="3" name="object 4">
            <a:extLst>
              <a:ext uri="{FF2B5EF4-FFF2-40B4-BE49-F238E27FC236}">
                <a16:creationId xmlns:a16="http://schemas.microsoft.com/office/drawing/2014/main" id="{8AFAA686-0A88-7C56-56EB-2916EE12ED7A}"/>
              </a:ext>
            </a:extLst>
          </p:cNvPr>
          <p:cNvPicPr/>
          <p:nvPr/>
        </p:nvPicPr>
        <p:blipFill>
          <a:blip r:embed="rId3" cstate="print"/>
          <a:stretch>
            <a:fillRect/>
          </a:stretch>
        </p:blipFill>
        <p:spPr>
          <a:xfrm>
            <a:off x="3138724" y="2117545"/>
            <a:ext cx="5565397" cy="970239"/>
          </a:xfrm>
          <a:prstGeom prst="rect">
            <a:avLst/>
          </a:prstGeom>
        </p:spPr>
      </p:pic>
      <p:pic>
        <p:nvPicPr>
          <p:cNvPr id="7" name="Picture 6">
            <a:extLst>
              <a:ext uri="{FF2B5EF4-FFF2-40B4-BE49-F238E27FC236}">
                <a16:creationId xmlns:a16="http://schemas.microsoft.com/office/drawing/2014/main" id="{E4739531-94B4-0FB7-4DE7-838796EAC431}"/>
              </a:ext>
            </a:extLst>
          </p:cNvPr>
          <p:cNvPicPr>
            <a:picLocks noChangeAspect="1"/>
          </p:cNvPicPr>
          <p:nvPr/>
        </p:nvPicPr>
        <p:blipFill>
          <a:blip r:embed="rId4"/>
          <a:stretch>
            <a:fillRect/>
          </a:stretch>
        </p:blipFill>
        <p:spPr>
          <a:xfrm>
            <a:off x="2209800" y="3558799"/>
            <a:ext cx="7772400" cy="1326725"/>
          </a:xfrm>
          <a:prstGeom prst="rect">
            <a:avLst/>
          </a:prstGeom>
        </p:spPr>
      </p:pic>
    </p:spTree>
    <p:extLst>
      <p:ext uri="{BB962C8B-B14F-4D97-AF65-F5344CB8AC3E}">
        <p14:creationId xmlns:p14="http://schemas.microsoft.com/office/powerpoint/2010/main" val="3951113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C8FFC-2A51-8409-2C59-95CA6006F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2410FE-BE61-D654-2E4F-7690D606A26A}"/>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Strategy Selector Agent – User Preferences</a:t>
            </a:r>
            <a:br>
              <a:rPr lang="en-US"/>
            </a:br>
            <a:endParaRPr lang="en-ID"/>
          </a:p>
        </p:txBody>
      </p:sp>
      <p:pic>
        <p:nvPicPr>
          <p:cNvPr id="4" name="object 4">
            <a:extLst>
              <a:ext uri="{FF2B5EF4-FFF2-40B4-BE49-F238E27FC236}">
                <a16:creationId xmlns:a16="http://schemas.microsoft.com/office/drawing/2014/main" id="{FD3B635D-291B-3FB1-50C8-C785FC1B1F49}"/>
              </a:ext>
            </a:extLst>
          </p:cNvPr>
          <p:cNvPicPr>
            <a:picLocks noChangeAspect="1"/>
          </p:cNvPicPr>
          <p:nvPr/>
        </p:nvPicPr>
        <p:blipFill>
          <a:blip r:embed="rId3" cstate="print"/>
          <a:stretch>
            <a:fillRect/>
          </a:stretch>
        </p:blipFill>
        <p:spPr>
          <a:xfrm>
            <a:off x="1302126" y="1354609"/>
            <a:ext cx="4132878" cy="4674660"/>
          </a:xfrm>
          <a:prstGeom prst="rect">
            <a:avLst/>
          </a:prstGeom>
        </p:spPr>
      </p:pic>
      <p:pic>
        <p:nvPicPr>
          <p:cNvPr id="5" name="object 5">
            <a:extLst>
              <a:ext uri="{FF2B5EF4-FFF2-40B4-BE49-F238E27FC236}">
                <a16:creationId xmlns:a16="http://schemas.microsoft.com/office/drawing/2014/main" id="{49D78185-AC58-3418-7E84-506203B711F5}"/>
              </a:ext>
            </a:extLst>
          </p:cNvPr>
          <p:cNvPicPr/>
          <p:nvPr/>
        </p:nvPicPr>
        <p:blipFill>
          <a:blip r:embed="rId4" cstate="print"/>
          <a:stretch>
            <a:fillRect/>
          </a:stretch>
        </p:blipFill>
        <p:spPr>
          <a:xfrm>
            <a:off x="5680841" y="1354609"/>
            <a:ext cx="4132878" cy="4674660"/>
          </a:xfrm>
          <a:prstGeom prst="rect">
            <a:avLst/>
          </a:prstGeom>
        </p:spPr>
      </p:pic>
      <p:sp>
        <p:nvSpPr>
          <p:cNvPr id="8" name="TextBox 7">
            <a:extLst>
              <a:ext uri="{FF2B5EF4-FFF2-40B4-BE49-F238E27FC236}">
                <a16:creationId xmlns:a16="http://schemas.microsoft.com/office/drawing/2014/main" id="{4B31AD31-2694-137D-084D-36DBE0DD645E}"/>
              </a:ext>
            </a:extLst>
          </p:cNvPr>
          <p:cNvSpPr txBox="1"/>
          <p:nvPr/>
        </p:nvSpPr>
        <p:spPr>
          <a:xfrm>
            <a:off x="4030717" y="6112325"/>
            <a:ext cx="3026980" cy="540725"/>
          </a:xfrm>
          <a:prstGeom prst="rect">
            <a:avLst/>
          </a:prstGeom>
          <a:noFill/>
        </p:spPr>
        <p:txBody>
          <a:bodyPr wrap="square">
            <a:spAutoFit/>
          </a:bodyPr>
          <a:lstStyle/>
          <a:p>
            <a:pPr marL="12700" marR="5080">
              <a:lnSpc>
                <a:spcPct val="125299"/>
              </a:lnSpc>
              <a:spcBef>
                <a:spcPts val="100"/>
              </a:spcBef>
            </a:pPr>
            <a:r>
              <a:rPr lang="en-US" sz="1200" spc="-10">
                <a:latin typeface="Tahoma"/>
                <a:cs typeface="Tahoma"/>
              </a:rPr>
              <a:t>Top:</a:t>
            </a:r>
            <a:r>
              <a:rPr lang="en-US" sz="1200" spc="60">
                <a:latin typeface="Tahoma"/>
                <a:cs typeface="Tahoma"/>
              </a:rPr>
              <a:t> </a:t>
            </a:r>
            <a:r>
              <a:rPr lang="en-US" sz="1200" spc="-50">
                <a:latin typeface="Tahoma"/>
                <a:cs typeface="Tahoma"/>
              </a:rPr>
              <a:t>Re-</a:t>
            </a:r>
            <a:r>
              <a:rPr lang="en-US" sz="1200" spc="-30">
                <a:latin typeface="Tahoma"/>
                <a:cs typeface="Tahoma"/>
              </a:rPr>
              <a:t>router</a:t>
            </a:r>
            <a:r>
              <a:rPr lang="en-US" sz="1200" spc="-35">
                <a:latin typeface="Tahoma"/>
                <a:cs typeface="Tahoma"/>
              </a:rPr>
              <a:t> </a:t>
            </a:r>
            <a:r>
              <a:rPr lang="en-US" sz="1200" spc="-10">
                <a:latin typeface="Tahoma"/>
                <a:cs typeface="Tahoma"/>
              </a:rPr>
              <a:t>Agent</a:t>
            </a:r>
            <a:r>
              <a:rPr lang="en-US" sz="1200" spc="-40">
                <a:latin typeface="Tahoma"/>
                <a:cs typeface="Tahoma"/>
              </a:rPr>
              <a:t> </a:t>
            </a:r>
            <a:r>
              <a:rPr lang="en-US" sz="1200">
                <a:latin typeface="Tahoma"/>
                <a:cs typeface="Tahoma"/>
              </a:rPr>
              <a:t>(R)</a:t>
            </a:r>
            <a:r>
              <a:rPr lang="en-US" sz="1200" spc="-40">
                <a:latin typeface="Tahoma"/>
                <a:cs typeface="Tahoma"/>
              </a:rPr>
              <a:t> </a:t>
            </a:r>
            <a:r>
              <a:rPr lang="en-US" sz="1200">
                <a:latin typeface="Tahoma"/>
                <a:cs typeface="Tahoma"/>
              </a:rPr>
              <a:t>is</a:t>
            </a:r>
            <a:r>
              <a:rPr lang="en-US" sz="1200" spc="-40">
                <a:latin typeface="Tahoma"/>
                <a:cs typeface="Tahoma"/>
              </a:rPr>
              <a:t> </a:t>
            </a:r>
            <a:r>
              <a:rPr lang="en-US" sz="1200" spc="-10">
                <a:latin typeface="Tahoma"/>
                <a:cs typeface="Tahoma"/>
              </a:rPr>
              <a:t>selected. </a:t>
            </a:r>
          </a:p>
          <a:p>
            <a:pPr marL="12700" marR="5080">
              <a:lnSpc>
                <a:spcPct val="125299"/>
              </a:lnSpc>
              <a:spcBef>
                <a:spcPts val="100"/>
              </a:spcBef>
            </a:pPr>
            <a:r>
              <a:rPr lang="en-US" sz="1200" spc="-30">
                <a:latin typeface="Tahoma"/>
                <a:cs typeface="Tahoma"/>
              </a:rPr>
              <a:t>Down:</a:t>
            </a:r>
            <a:r>
              <a:rPr lang="en-US" sz="1200" spc="95">
                <a:latin typeface="Tahoma"/>
                <a:cs typeface="Tahoma"/>
              </a:rPr>
              <a:t> </a:t>
            </a:r>
            <a:r>
              <a:rPr lang="en-US" sz="1200" spc="-50">
                <a:latin typeface="Tahoma"/>
                <a:cs typeface="Tahoma"/>
              </a:rPr>
              <a:t>Re-</a:t>
            </a:r>
            <a:r>
              <a:rPr lang="en-US" sz="1200" spc="-40">
                <a:latin typeface="Tahoma"/>
                <a:cs typeface="Tahoma"/>
              </a:rPr>
              <a:t>Scheduler</a:t>
            </a:r>
            <a:r>
              <a:rPr lang="en-US" sz="1200" spc="-15">
                <a:latin typeface="Tahoma"/>
                <a:cs typeface="Tahoma"/>
              </a:rPr>
              <a:t> </a:t>
            </a:r>
            <a:r>
              <a:rPr lang="en-US" sz="1200" spc="-10">
                <a:latin typeface="Tahoma"/>
                <a:cs typeface="Tahoma"/>
              </a:rPr>
              <a:t>Agent</a:t>
            </a:r>
            <a:r>
              <a:rPr lang="en-US" sz="1200" spc="-15">
                <a:latin typeface="Tahoma"/>
                <a:cs typeface="Tahoma"/>
              </a:rPr>
              <a:t> </a:t>
            </a:r>
            <a:r>
              <a:rPr lang="en-US" sz="1200">
                <a:latin typeface="Tahoma"/>
                <a:cs typeface="Tahoma"/>
              </a:rPr>
              <a:t>(T)</a:t>
            </a:r>
            <a:r>
              <a:rPr lang="en-US" sz="1200" spc="-15">
                <a:latin typeface="Tahoma"/>
                <a:cs typeface="Tahoma"/>
              </a:rPr>
              <a:t> </a:t>
            </a:r>
            <a:r>
              <a:rPr lang="en-US" sz="1200">
                <a:latin typeface="Tahoma"/>
                <a:cs typeface="Tahoma"/>
              </a:rPr>
              <a:t>is</a:t>
            </a:r>
            <a:r>
              <a:rPr lang="en-US" sz="1200" spc="-15">
                <a:latin typeface="Tahoma"/>
                <a:cs typeface="Tahoma"/>
              </a:rPr>
              <a:t> </a:t>
            </a:r>
            <a:r>
              <a:rPr lang="en-US" sz="1200" spc="-50">
                <a:latin typeface="Tahoma"/>
                <a:cs typeface="Tahoma"/>
              </a:rPr>
              <a:t>selected.</a:t>
            </a:r>
            <a:endParaRPr lang="en-US" sz="1200">
              <a:latin typeface="Tahoma"/>
              <a:cs typeface="Tahoma"/>
            </a:endParaRPr>
          </a:p>
        </p:txBody>
      </p:sp>
    </p:spTree>
    <p:extLst>
      <p:ext uri="{BB962C8B-B14F-4D97-AF65-F5344CB8AC3E}">
        <p14:creationId xmlns:p14="http://schemas.microsoft.com/office/powerpoint/2010/main" val="2717677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C21EC-AE2F-DFF1-A878-3F9795E8A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92303-2692-1E89-F0CB-8A7733E1D4F4}"/>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Re-router Agent</a:t>
            </a:r>
            <a:br>
              <a:rPr lang="en-US"/>
            </a:br>
            <a:endParaRPr lang="en-ID"/>
          </a:p>
        </p:txBody>
      </p:sp>
      <p:pic>
        <p:nvPicPr>
          <p:cNvPr id="3" name="object 4">
            <a:extLst>
              <a:ext uri="{FF2B5EF4-FFF2-40B4-BE49-F238E27FC236}">
                <a16:creationId xmlns:a16="http://schemas.microsoft.com/office/drawing/2014/main" id="{EFC8C0E2-DB36-6AF2-14CA-D3459DEB7D3E}"/>
              </a:ext>
            </a:extLst>
          </p:cNvPr>
          <p:cNvPicPr>
            <a:picLocks noChangeAspect="1"/>
          </p:cNvPicPr>
          <p:nvPr/>
        </p:nvPicPr>
        <p:blipFill>
          <a:blip r:embed="rId3" cstate="print"/>
          <a:stretch>
            <a:fillRect/>
          </a:stretch>
        </p:blipFill>
        <p:spPr>
          <a:xfrm>
            <a:off x="554736" y="1071796"/>
            <a:ext cx="10754354" cy="1274983"/>
          </a:xfrm>
          <a:prstGeom prst="rect">
            <a:avLst/>
          </a:prstGeom>
        </p:spPr>
      </p:pic>
      <p:pic>
        <p:nvPicPr>
          <p:cNvPr id="10" name="Picture 9">
            <a:extLst>
              <a:ext uri="{FF2B5EF4-FFF2-40B4-BE49-F238E27FC236}">
                <a16:creationId xmlns:a16="http://schemas.microsoft.com/office/drawing/2014/main" id="{0EE6873C-5D4F-C93F-19CA-C3E4CCD7BF0C}"/>
              </a:ext>
            </a:extLst>
          </p:cNvPr>
          <p:cNvPicPr>
            <a:picLocks noChangeAspect="1"/>
          </p:cNvPicPr>
          <p:nvPr/>
        </p:nvPicPr>
        <p:blipFill>
          <a:blip r:embed="rId4"/>
          <a:stretch>
            <a:fillRect/>
          </a:stretch>
        </p:blipFill>
        <p:spPr>
          <a:xfrm>
            <a:off x="6096000" y="5893149"/>
            <a:ext cx="5816600" cy="673100"/>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4BDA1F74-D6F5-57EB-BFAD-C750DEBE7781}"/>
                  </a:ext>
                </a:extLst>
              </p:cNvPr>
              <p:cNvGraphicFramePr>
                <a:graphicFrameLocks noGrp="1"/>
              </p:cNvGraphicFramePr>
              <p:nvPr/>
            </p:nvGraphicFramePr>
            <p:xfrm>
              <a:off x="604834" y="2369696"/>
              <a:ext cx="5301981" cy="4177856"/>
            </p:xfrm>
            <a:graphic>
              <a:graphicData uri="http://schemas.openxmlformats.org/drawingml/2006/table">
                <a:tbl>
                  <a:tblPr firstRow="1" firstCol="1" bandRow="1">
                    <a:tableStyleId>{5C22544A-7EE6-4342-B048-85BDC9FD1C3A}</a:tableStyleId>
                  </a:tblPr>
                  <a:tblGrid>
                    <a:gridCol w="759444">
                      <a:extLst>
                        <a:ext uri="{9D8B030D-6E8A-4147-A177-3AD203B41FA5}">
                          <a16:colId xmlns:a16="http://schemas.microsoft.com/office/drawing/2014/main" val="3898790739"/>
                        </a:ext>
                      </a:extLst>
                    </a:gridCol>
                    <a:gridCol w="1159183">
                      <a:extLst>
                        <a:ext uri="{9D8B030D-6E8A-4147-A177-3AD203B41FA5}">
                          <a16:colId xmlns:a16="http://schemas.microsoft.com/office/drawing/2014/main" val="3207510892"/>
                        </a:ext>
                      </a:extLst>
                    </a:gridCol>
                    <a:gridCol w="3383354">
                      <a:extLst>
                        <a:ext uri="{9D8B030D-6E8A-4147-A177-3AD203B41FA5}">
                          <a16:colId xmlns:a16="http://schemas.microsoft.com/office/drawing/2014/main" val="377818936"/>
                        </a:ext>
                      </a:extLst>
                    </a:gridCol>
                  </a:tblGrid>
                  <a:tr h="228899">
                    <a:tc>
                      <a:txBody>
                        <a:bodyPr/>
                        <a:lstStyle/>
                        <a:p>
                          <a:pPr>
                            <a:spcAft>
                              <a:spcPts val="600"/>
                            </a:spcAft>
                          </a:pPr>
                          <a:r>
                            <a:rPr lang="en-GB" sz="1100">
                              <a:effectLst/>
                            </a:rPr>
                            <a:t>Variable</a:t>
                          </a:r>
                          <a:endParaRPr lang="en-TR" sz="11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Aft>
                              <a:spcPts val="600"/>
                            </a:spcAft>
                          </a:pPr>
                          <a:r>
                            <a:rPr lang="en-GB" sz="1100">
                              <a:effectLst/>
                            </a:rPr>
                            <a:t>Type</a:t>
                          </a:r>
                          <a:endParaRPr lang="en-TR" sz="11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tc>
                    <a:tc>
                      <a:txBody>
                        <a:bodyPr/>
                        <a:lstStyle/>
                        <a:p>
                          <a:pPr>
                            <a:spcAft>
                              <a:spcPts val="600"/>
                            </a:spcAft>
                          </a:pPr>
                          <a:r>
                            <a:rPr lang="en-GB" sz="1100">
                              <a:effectLst/>
                            </a:rPr>
                            <a:t>Description</a:t>
                          </a:r>
                          <a:endParaRPr lang="en-TR" sz="11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2832126034"/>
                      </a:ext>
                    </a:extLst>
                  </a:tr>
                  <a:tr h="323278">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a:rPr lang="en-GB" sz="900">
                                        <a:effectLst/>
                                        <a:latin typeface="Cambria Math" panose="02040503050406030204" pitchFamily="18" charset="0"/>
                                      </a:rPr>
                                      <m:t>𝑝</m:t>
                                    </m:r>
                                  </m:e>
                                  <m:sub>
                                    <m:r>
                                      <a:rPr lang="en-GB" sz="900">
                                        <a:effectLst/>
                                        <a:latin typeface="Cambria Math" panose="02040503050406030204" pitchFamily="18" charset="0"/>
                                      </a:rPr>
                                      <m:t>𝑔𝑐</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Proportion of this trajectory's volumes that are geometrically in conflict with the other trajectory.</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4013815619"/>
                      </a:ext>
                    </a:extLst>
                  </a:tr>
                  <a:tr h="444622">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m:rPr>
                                        <m:sty m:val="p"/>
                                      </m:rPr>
                                      <a:rPr lang="en-GB" sz="900">
                                        <a:effectLst/>
                                        <a:latin typeface="Cambria Math" panose="02040503050406030204" pitchFamily="18" charset="0"/>
                                      </a:rPr>
                                      <m:t>Δ</m:t>
                                    </m:r>
                                  </m:e>
                                  <m:sub>
                                    <m:r>
                                      <a:rPr lang="en-GB" sz="900">
                                        <a:effectLst/>
                                        <a:latin typeface="Cambria Math" panose="02040503050406030204" pitchFamily="18" charset="0"/>
                                      </a:rPr>
                                      <m:t>𝑔𝑐</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Improvement in the geometrical conflict, normalized based on the minimum and maximum reductions achievable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1428680823"/>
                      </a:ext>
                    </a:extLst>
                  </a:tr>
                  <a:tr h="565966">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m:rPr>
                                        <m:sty m:val="p"/>
                                      </m:rPr>
                                      <a:rPr lang="en-GB" sz="900">
                                        <a:effectLst/>
                                        <a:latin typeface="Cambria Math" panose="02040503050406030204" pitchFamily="18" charset="0"/>
                                      </a:rPr>
                                      <m:t>Δ</m:t>
                                    </m:r>
                                  </m:e>
                                  <m:sub>
                                    <m:r>
                                      <a:rPr lang="en-GB" sz="900">
                                        <a:effectLst/>
                                        <a:latin typeface="Cambria Math" panose="02040503050406030204" pitchFamily="18" charset="0"/>
                                      </a:rPr>
                                      <m:t>𝑔𝑠</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Preservation of geometrical similarity to the operator's intended trajectory, normalized based on the minimum and maximum similarity preservation achievable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1240151369"/>
                      </a:ext>
                    </a:extLst>
                  </a:tr>
                  <a:tr h="565966">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m:rPr>
                                        <m:sty m:val="p"/>
                                      </m:rPr>
                                      <a:rPr lang="en-GB" sz="900">
                                        <a:effectLst/>
                                        <a:latin typeface="Cambria Math" panose="02040503050406030204" pitchFamily="18" charset="0"/>
                                      </a:rPr>
                                      <m:t>Δ</m:t>
                                    </m:r>
                                  </m:e>
                                  <m:sub>
                                    <m:r>
                                      <a:rPr lang="en-GB" sz="900">
                                        <a:effectLst/>
                                        <a:latin typeface="Cambria Math" panose="02040503050406030204" pitchFamily="18" charset="0"/>
                                      </a:rPr>
                                      <m:t>𝜌</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Improvement achieved by repositioning the trajectory's volumes over less populated areas, normalized based on the minimum and maximum improvements achievable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4093062899"/>
                      </a:ext>
                    </a:extLst>
                  </a:tr>
                  <a:tr h="565966">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m:rPr>
                                        <m:sty m:val="p"/>
                                      </m:rPr>
                                      <a:rPr lang="en-GB" sz="900">
                                        <a:effectLst/>
                                        <a:latin typeface="Cambria Math" panose="02040503050406030204" pitchFamily="18" charset="0"/>
                                      </a:rPr>
                                      <m:t>Δ</m:t>
                                    </m:r>
                                  </m:e>
                                  <m:sub>
                                    <m:r>
                                      <a:rPr lang="en-GB" sz="900">
                                        <a:effectLst/>
                                        <a:latin typeface="Cambria Math" panose="02040503050406030204" pitchFamily="18" charset="0"/>
                                      </a:rPr>
                                      <m:t>𝑑</m:t>
                                    </m:r>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Continuous (0--1) &amp; Improvement achieved by horizontally repositioning the trajectory away from high-demand zones, normalized based on the minimum and maximum improvements achievable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2233641883"/>
                      </a:ext>
                    </a:extLst>
                  </a:tr>
                  <a:tr h="565966">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m:rPr>
                                        <m:sty m:val="p"/>
                                      </m:rPr>
                                      <a:rPr lang="en-GB" sz="900">
                                        <a:effectLst/>
                                        <a:latin typeface="Cambria Math" panose="02040503050406030204" pitchFamily="18" charset="0"/>
                                      </a:rPr>
                                      <m:t>Δ</m:t>
                                    </m:r>
                                  </m:e>
                                  <m:sub>
                                    <m:sSub>
                                      <m:sSubPr>
                                        <m:ctrlPr>
                                          <a:rPr lang="en-TR" sz="900" i="1">
                                            <a:effectLst/>
                                            <a:latin typeface="Cambria Math" panose="02040503050406030204" pitchFamily="18" charset="0"/>
                                          </a:rPr>
                                        </m:ctrlPr>
                                      </m:sSubPr>
                                      <m:e>
                                        <m:acc>
                                          <m:accPr>
                                            <m:chr m:val="‾"/>
                                            <m:ctrlPr>
                                              <a:rPr lang="en-TR" sz="900" i="1">
                                                <a:effectLst/>
                                                <a:latin typeface="Cambria Math" panose="02040503050406030204" pitchFamily="18" charset="0"/>
                                              </a:rPr>
                                            </m:ctrlPr>
                                          </m:accPr>
                                          <m:e>
                                            <m:r>
                                              <a:rPr lang="en-GB" sz="900">
                                                <a:effectLst/>
                                                <a:latin typeface="Cambria Math" panose="02040503050406030204" pitchFamily="18" charset="0"/>
                                              </a:rPr>
                                              <m:t>𝑇</m:t>
                                            </m:r>
                                          </m:e>
                                        </m:acc>
                                      </m:e>
                                      <m:sub>
                                        <m:r>
                                          <a:rPr lang="en-GB" sz="900">
                                            <a:effectLst/>
                                            <a:latin typeface="Cambria Math" panose="02040503050406030204" pitchFamily="18" charset="0"/>
                                          </a:rPr>
                                          <m:t>𝜌</m:t>
                                        </m:r>
                                      </m:sub>
                                    </m:sSub>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Improvement in the sum of volumes’ occupancy times weighted by the population density beneath each volume, normalized based on the minimum and maximum achievable improvements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2389895105"/>
                      </a:ext>
                    </a:extLst>
                  </a:tr>
                  <a:tr h="565966">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TR" sz="900" i="1">
                                        <a:effectLst/>
                                        <a:latin typeface="Cambria Math" panose="02040503050406030204" pitchFamily="18" charset="0"/>
                                      </a:rPr>
                                    </m:ctrlPr>
                                  </m:sSubPr>
                                  <m:e>
                                    <m:r>
                                      <m:rPr>
                                        <m:sty m:val="p"/>
                                      </m:rPr>
                                      <a:rPr lang="en-GB" sz="900">
                                        <a:effectLst/>
                                        <a:latin typeface="Cambria Math" panose="02040503050406030204" pitchFamily="18" charset="0"/>
                                      </a:rPr>
                                      <m:t>Δ</m:t>
                                    </m:r>
                                  </m:e>
                                  <m:sub>
                                    <m:sSub>
                                      <m:sSubPr>
                                        <m:ctrlPr>
                                          <a:rPr lang="en-TR" sz="900" i="1">
                                            <a:effectLst/>
                                            <a:latin typeface="Cambria Math" panose="02040503050406030204" pitchFamily="18" charset="0"/>
                                          </a:rPr>
                                        </m:ctrlPr>
                                      </m:sSubPr>
                                      <m:e>
                                        <m:acc>
                                          <m:accPr>
                                            <m:chr m:val="‾"/>
                                            <m:ctrlPr>
                                              <a:rPr lang="en-TR" sz="900" i="1">
                                                <a:effectLst/>
                                                <a:latin typeface="Cambria Math" panose="02040503050406030204" pitchFamily="18" charset="0"/>
                                              </a:rPr>
                                            </m:ctrlPr>
                                          </m:accPr>
                                          <m:e>
                                            <m:r>
                                              <a:rPr lang="en-GB" sz="900">
                                                <a:effectLst/>
                                                <a:latin typeface="Cambria Math" panose="02040503050406030204" pitchFamily="18" charset="0"/>
                                              </a:rPr>
                                              <m:t>𝐻</m:t>
                                            </m:r>
                                          </m:e>
                                        </m:acc>
                                      </m:e>
                                      <m:sub>
                                        <m:r>
                                          <a:rPr lang="en-GB" sz="900">
                                            <a:effectLst/>
                                            <a:latin typeface="Cambria Math" panose="02040503050406030204" pitchFamily="18" charset="0"/>
                                          </a:rPr>
                                          <m:t>𝜌</m:t>
                                        </m:r>
                                      </m:sub>
                                    </m:sSub>
                                  </m:sub>
                                </m:sSub>
                              </m:oMath>
                            </m:oMathPara>
                          </a14:m>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Improvement in the sum of volumes’ height weighted by the population density beneath each volume, normalized based on the minimum and maximum achievable improvements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1977839500"/>
                      </a:ext>
                    </a:extLst>
                  </a:tr>
                </a:tbl>
              </a:graphicData>
            </a:graphic>
          </p:graphicFrame>
        </mc:Choice>
        <mc:Fallback xmlns="">
          <p:graphicFrame>
            <p:nvGraphicFramePr>
              <p:cNvPr id="11" name="Table 10">
                <a:extLst>
                  <a:ext uri="{FF2B5EF4-FFF2-40B4-BE49-F238E27FC236}">
                    <a16:creationId xmlns:a16="http://schemas.microsoft.com/office/drawing/2014/main" id="{4BDA1F74-D6F5-57EB-BFAD-C750DEBE7781}"/>
                  </a:ext>
                </a:extLst>
              </p:cNvPr>
              <p:cNvGraphicFramePr>
                <a:graphicFrameLocks noGrp="1"/>
              </p:cNvGraphicFramePr>
              <p:nvPr/>
            </p:nvGraphicFramePr>
            <p:xfrm>
              <a:off x="604834" y="2369696"/>
              <a:ext cx="5301981" cy="4177856"/>
            </p:xfrm>
            <a:graphic>
              <a:graphicData uri="http://schemas.openxmlformats.org/drawingml/2006/table">
                <a:tbl>
                  <a:tblPr firstRow="1" firstCol="1" bandRow="1">
                    <a:tableStyleId>{5C22544A-7EE6-4342-B048-85BDC9FD1C3A}</a:tableStyleId>
                  </a:tblPr>
                  <a:tblGrid>
                    <a:gridCol w="759444">
                      <a:extLst>
                        <a:ext uri="{9D8B030D-6E8A-4147-A177-3AD203B41FA5}">
                          <a16:colId xmlns:a16="http://schemas.microsoft.com/office/drawing/2014/main" val="3898790739"/>
                        </a:ext>
                      </a:extLst>
                    </a:gridCol>
                    <a:gridCol w="1159183">
                      <a:extLst>
                        <a:ext uri="{9D8B030D-6E8A-4147-A177-3AD203B41FA5}">
                          <a16:colId xmlns:a16="http://schemas.microsoft.com/office/drawing/2014/main" val="3207510892"/>
                        </a:ext>
                      </a:extLst>
                    </a:gridCol>
                    <a:gridCol w="3383354">
                      <a:extLst>
                        <a:ext uri="{9D8B030D-6E8A-4147-A177-3AD203B41FA5}">
                          <a16:colId xmlns:a16="http://schemas.microsoft.com/office/drawing/2014/main" val="377818936"/>
                        </a:ext>
                      </a:extLst>
                    </a:gridCol>
                  </a:tblGrid>
                  <a:tr h="258734">
                    <a:tc>
                      <a:txBody>
                        <a:bodyPr/>
                        <a:lstStyle/>
                        <a:p>
                          <a:pPr>
                            <a:spcAft>
                              <a:spcPts val="600"/>
                            </a:spcAft>
                          </a:pPr>
                          <a:r>
                            <a:rPr lang="en-GB" sz="1100">
                              <a:effectLst/>
                            </a:rPr>
                            <a:t>Variable</a:t>
                          </a:r>
                          <a:endParaRPr lang="en-TR" sz="11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Aft>
                              <a:spcPts val="600"/>
                            </a:spcAft>
                          </a:pPr>
                          <a:r>
                            <a:rPr lang="en-GB" sz="1100">
                              <a:effectLst/>
                            </a:rPr>
                            <a:t>Type</a:t>
                          </a:r>
                          <a:endParaRPr lang="en-TR" sz="11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tc>
                    <a:tc>
                      <a:txBody>
                        <a:bodyPr/>
                        <a:lstStyle/>
                        <a:p>
                          <a:pPr>
                            <a:spcAft>
                              <a:spcPts val="600"/>
                            </a:spcAft>
                          </a:pPr>
                          <a:r>
                            <a:rPr lang="en-GB" sz="1100">
                              <a:effectLst/>
                            </a:rPr>
                            <a:t>Description</a:t>
                          </a:r>
                          <a:endParaRPr lang="en-TR" sz="11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2832126034"/>
                      </a:ext>
                    </a:extLst>
                  </a:tr>
                  <a:tr h="365414">
                    <a:tc>
                      <a:txBody>
                        <a:bodyPr/>
                        <a:lstStyle/>
                        <a:p>
                          <a:endParaRPr lang="en-TR"/>
                        </a:p>
                      </a:txBody>
                      <a:tcPr marL="91093" marR="91093" marT="45547" marB="45547" anchor="ctr">
                        <a:blipFill>
                          <a:blip r:embed="rId5"/>
                          <a:stretch>
                            <a:fillRect t="-72414" r="-601667" b="-975862"/>
                          </a:stretch>
                        </a:blipFill>
                      </a:tcP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Proportion of this trajectory's volumes that are geometrically in conflict with the other trajectory.</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4013815619"/>
                      </a:ext>
                    </a:extLst>
                  </a:tr>
                  <a:tr h="502574">
                    <a:tc>
                      <a:txBody>
                        <a:bodyPr/>
                        <a:lstStyle/>
                        <a:p>
                          <a:endParaRPr lang="en-TR"/>
                        </a:p>
                      </a:txBody>
                      <a:tcPr marL="91093" marR="91093" marT="45547" marB="45547" anchor="ctr">
                        <a:blipFill>
                          <a:blip r:embed="rId5"/>
                          <a:stretch>
                            <a:fillRect t="-125000" r="-601667" b="-607500"/>
                          </a:stretch>
                        </a:blipFill>
                      </a:tcP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Improvement in the geometrical conflict, normalized based on the minimum and maximum reductions achievable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1428680823"/>
                      </a:ext>
                    </a:extLst>
                  </a:tr>
                  <a:tr h="565966">
                    <a:tc>
                      <a:txBody>
                        <a:bodyPr/>
                        <a:lstStyle/>
                        <a:p>
                          <a:endParaRPr lang="en-TR"/>
                        </a:p>
                      </a:txBody>
                      <a:tcPr marL="91093" marR="91093" marT="45547" marB="45547" anchor="ctr">
                        <a:blipFill>
                          <a:blip r:embed="rId5"/>
                          <a:stretch>
                            <a:fillRect t="-200000" r="-601667" b="-440000"/>
                          </a:stretch>
                        </a:blipFill>
                      </a:tcP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Preservation of geometrical similarity to the operator's intended trajectory, normalized based on the minimum and maximum similarity preservation achievable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1240151369"/>
                      </a:ext>
                    </a:extLst>
                  </a:tr>
                  <a:tr h="565966">
                    <a:tc>
                      <a:txBody>
                        <a:bodyPr/>
                        <a:lstStyle/>
                        <a:p>
                          <a:endParaRPr lang="en-TR"/>
                        </a:p>
                      </a:txBody>
                      <a:tcPr marL="91093" marR="91093" marT="45547" marB="45547" anchor="ctr">
                        <a:blipFill>
                          <a:blip r:embed="rId5"/>
                          <a:stretch>
                            <a:fillRect t="-306818" r="-601667" b="-350000"/>
                          </a:stretch>
                        </a:blipFill>
                      </a:tcP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Improvement achieved by repositioning the trajectory's volumes over less populated areas, normalized based on the minimum and maximum improvements achievable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4093062899"/>
                      </a:ext>
                    </a:extLst>
                  </a:tr>
                  <a:tr h="639734">
                    <a:tc>
                      <a:txBody>
                        <a:bodyPr/>
                        <a:lstStyle/>
                        <a:p>
                          <a:endParaRPr lang="en-TR"/>
                        </a:p>
                      </a:txBody>
                      <a:tcPr marL="91093" marR="91093" marT="45547" marB="45547" anchor="ctr">
                        <a:blipFill>
                          <a:blip r:embed="rId5"/>
                          <a:stretch>
                            <a:fillRect t="-350980" r="-601667" b="-201961"/>
                          </a:stretch>
                        </a:blipFill>
                      </a:tcP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Continuous (0--1) &amp; Improvement achieved by horizontally repositioning the trajectory away from high-demand zones, normalized based on the minimum and maximum improvements achievable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2233641883"/>
                      </a:ext>
                    </a:extLst>
                  </a:tr>
                  <a:tr h="639734">
                    <a:tc>
                      <a:txBody>
                        <a:bodyPr/>
                        <a:lstStyle/>
                        <a:p>
                          <a:endParaRPr lang="en-TR"/>
                        </a:p>
                      </a:txBody>
                      <a:tcPr marL="91093" marR="91093" marT="45547" marB="45547" anchor="ctr">
                        <a:blipFill>
                          <a:blip r:embed="rId5"/>
                          <a:stretch>
                            <a:fillRect t="-460000" r="-601667" b="-106000"/>
                          </a:stretch>
                        </a:blipFill>
                      </a:tcP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Improvement in the sum of volumes’ occupancy times weighted by the population density beneath each volume, normalized based on the minimum and maximum achievable improvements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2389895105"/>
                      </a:ext>
                    </a:extLst>
                  </a:tr>
                  <a:tr h="639734">
                    <a:tc>
                      <a:txBody>
                        <a:bodyPr/>
                        <a:lstStyle/>
                        <a:p>
                          <a:endParaRPr lang="en-TR"/>
                        </a:p>
                      </a:txBody>
                      <a:tcPr marL="91093" marR="91093" marT="45547" marB="45547" anchor="ctr">
                        <a:blipFill>
                          <a:blip r:embed="rId5"/>
                          <a:stretch>
                            <a:fillRect t="-549020" r="-601667" b="-3922"/>
                          </a:stretch>
                        </a:blipFill>
                      </a:tcPr>
                    </a:tc>
                    <a:tc>
                      <a:txBody>
                        <a:bodyPr/>
                        <a:lstStyle/>
                        <a:p>
                          <a:pPr>
                            <a:spcBef>
                              <a:spcPts val="300"/>
                            </a:spcBef>
                            <a:spcAft>
                              <a:spcPts val="300"/>
                            </a:spcAft>
                          </a:pPr>
                          <a:r>
                            <a:rPr lang="en-GB" sz="900">
                              <a:effectLst/>
                            </a:rPr>
                            <a:t>Continuous (0-1)</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tc>
                      <a:txBody>
                        <a:bodyPr/>
                        <a:lstStyle/>
                        <a:p>
                          <a:pPr>
                            <a:spcBef>
                              <a:spcPts val="300"/>
                            </a:spcBef>
                            <a:spcAft>
                              <a:spcPts val="300"/>
                            </a:spcAft>
                          </a:pPr>
                          <a:r>
                            <a:rPr lang="en-GB" sz="900">
                              <a:effectLst/>
                            </a:rPr>
                            <a:t>Improvement in the sum of volumes’ height weighted by the population density beneath each volume, normalized based on the minimum and maximum achievable improvements across all possible actions.</a:t>
                          </a:r>
                          <a:endParaRPr lang="en-TR" sz="9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91093" marR="91093" marT="45547" marB="45547" anchor="ctr"/>
                    </a:tc>
                    <a:extLst>
                      <a:ext uri="{0D108BD9-81ED-4DB2-BD59-A6C34878D82A}">
                        <a16:rowId xmlns:a16="http://schemas.microsoft.com/office/drawing/2014/main" val="19778395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6E97C68B-4885-0607-094A-409E77625B56}"/>
                  </a:ext>
                </a:extLst>
              </p:cNvPr>
              <p:cNvGraphicFramePr>
                <a:graphicFrameLocks noGrp="1"/>
              </p:cNvGraphicFramePr>
              <p:nvPr/>
            </p:nvGraphicFramePr>
            <p:xfrm>
              <a:off x="6446335" y="2453724"/>
              <a:ext cx="5115930" cy="3332480"/>
            </p:xfrm>
            <a:graphic>
              <a:graphicData uri="http://schemas.openxmlformats.org/drawingml/2006/table">
                <a:tbl>
                  <a:tblPr firstRow="1" firstCol="1" bandRow="1">
                    <a:tableStyleId>{5C22544A-7EE6-4342-B048-85BDC9FD1C3A}</a:tableStyleId>
                  </a:tblPr>
                  <a:tblGrid>
                    <a:gridCol w="1175773">
                      <a:extLst>
                        <a:ext uri="{9D8B030D-6E8A-4147-A177-3AD203B41FA5}">
                          <a16:colId xmlns:a16="http://schemas.microsoft.com/office/drawing/2014/main" val="3146975328"/>
                        </a:ext>
                      </a:extLst>
                    </a:gridCol>
                    <a:gridCol w="1292772">
                      <a:extLst>
                        <a:ext uri="{9D8B030D-6E8A-4147-A177-3AD203B41FA5}">
                          <a16:colId xmlns:a16="http://schemas.microsoft.com/office/drawing/2014/main" val="3366301969"/>
                        </a:ext>
                      </a:extLst>
                    </a:gridCol>
                    <a:gridCol w="2647385">
                      <a:extLst>
                        <a:ext uri="{9D8B030D-6E8A-4147-A177-3AD203B41FA5}">
                          <a16:colId xmlns:a16="http://schemas.microsoft.com/office/drawing/2014/main" val="735764978"/>
                        </a:ext>
                      </a:extLst>
                    </a:gridCol>
                  </a:tblGrid>
                  <a:tr h="0">
                    <a:tc>
                      <a:txBody>
                        <a:bodyPr/>
                        <a:lstStyle/>
                        <a:p>
                          <a:pPr>
                            <a:spcAft>
                              <a:spcPts val="600"/>
                            </a:spcAft>
                          </a:pPr>
                          <a:r>
                            <a:rPr lang="en-GB" sz="1200">
                              <a:effectLst/>
                            </a:rPr>
                            <a:t>Component</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Aft>
                              <a:spcPts val="600"/>
                            </a:spcAft>
                          </a:pPr>
                          <a:r>
                            <a:rPr lang="en-GB" sz="1200">
                              <a:effectLst/>
                            </a:rPr>
                            <a:t>Type</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tc>
                    <a:tc>
                      <a:txBody>
                        <a:bodyPr/>
                        <a:lstStyle/>
                        <a:p>
                          <a:pPr>
                            <a:spcAft>
                              <a:spcPts val="600"/>
                            </a:spcAft>
                          </a:pPr>
                          <a:r>
                            <a:rPr lang="en-GB" sz="1200">
                              <a:effectLst/>
                            </a:rPr>
                            <a:t>Description</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2405753783"/>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TR" sz="1000" i="1">
                                        <a:effectLst/>
                                        <a:latin typeface="Cambria Math" panose="02040503050406030204" pitchFamily="18" charset="0"/>
                                      </a:rPr>
                                    </m:ctrlPr>
                                  </m:sSubSupPr>
                                  <m:e>
                                    <m:r>
                                      <a:rPr lang="en-GB" sz="1000">
                                        <a:effectLst/>
                                        <a:latin typeface="Cambria Math" panose="02040503050406030204" pitchFamily="18" charset="0"/>
                                      </a:rPr>
                                      <m:t>𝑅</m:t>
                                    </m:r>
                                  </m:e>
                                  <m:sub>
                                    <m:r>
                                      <a:rPr lang="en-GB" sz="1000">
                                        <a:effectLst/>
                                        <a:latin typeface="Cambria Math" panose="02040503050406030204" pitchFamily="18" charset="0"/>
                                      </a:rPr>
                                      <m:t>𝑔𝑐</m:t>
                                    </m:r>
                                  </m:sub>
                                  <m:sup>
                                    <m:r>
                                      <a:rPr lang="en-GB" sz="1000">
                                        <a:effectLst/>
                                        <a:latin typeface="Cambria Math" panose="02040503050406030204" pitchFamily="18" charset="0"/>
                                      </a:rPr>
                                      <m:t>𝑅</m:t>
                                    </m:r>
                                  </m:sup>
                                </m:sSubSup>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reducing the geometrical overlap between conflicting volumes.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661486787"/>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TR" sz="1000" i="1">
                                        <a:effectLst/>
                                        <a:latin typeface="Cambria Math" panose="02040503050406030204" pitchFamily="18" charset="0"/>
                                      </a:rPr>
                                    </m:ctrlPr>
                                  </m:sSubSupPr>
                                  <m:e>
                                    <m:r>
                                      <a:rPr lang="en-GB" sz="1000">
                                        <a:effectLst/>
                                        <a:latin typeface="Cambria Math" panose="02040503050406030204" pitchFamily="18" charset="0"/>
                                      </a:rPr>
                                      <m:t>𝑅</m:t>
                                    </m:r>
                                  </m:e>
                                  <m:sub>
                                    <m:r>
                                      <a:rPr lang="en-GB" sz="1000">
                                        <a:effectLst/>
                                        <a:latin typeface="Cambria Math" panose="02040503050406030204" pitchFamily="18" charset="0"/>
                                      </a:rPr>
                                      <m:t>𝑔𝑠</m:t>
                                    </m:r>
                                  </m:sub>
                                  <m:sup>
                                    <m:r>
                                      <a:rPr lang="en-GB" sz="1000">
                                        <a:effectLst/>
                                        <a:latin typeface="Cambria Math" panose="02040503050406030204" pitchFamily="18" charset="0"/>
                                      </a:rPr>
                                      <m:t>𝑅</m:t>
                                    </m:r>
                                  </m:sup>
                                </m:sSubSup>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preserving the geometrical similarity of the modified trajectory to the operator's original plan, including both scale and orientation.</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76656419"/>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TR" sz="1000" i="1">
                                        <a:effectLst/>
                                        <a:latin typeface="Cambria Math" panose="02040503050406030204" pitchFamily="18" charset="0"/>
                                      </a:rPr>
                                    </m:ctrlPr>
                                  </m:sSubSupPr>
                                  <m:e>
                                    <m:r>
                                      <a:rPr lang="en-GB" sz="1000">
                                        <a:effectLst/>
                                        <a:latin typeface="Cambria Math" panose="02040503050406030204" pitchFamily="18" charset="0"/>
                                      </a:rPr>
                                      <m:t>𝑅</m:t>
                                    </m:r>
                                  </m:e>
                                  <m:sub>
                                    <m:r>
                                      <a:rPr lang="en-GB" sz="1000">
                                        <a:effectLst/>
                                        <a:latin typeface="Cambria Math" panose="02040503050406030204" pitchFamily="18" charset="0"/>
                                      </a:rPr>
                                      <m:t>𝜌</m:t>
                                    </m:r>
                                  </m:sub>
                                  <m:sup>
                                    <m:r>
                                      <a:rPr lang="en-GB" sz="1000">
                                        <a:effectLst/>
                                        <a:latin typeface="Cambria Math" panose="02040503050406030204" pitchFamily="18" charset="0"/>
                                      </a:rPr>
                                      <m:t>𝑅</m:t>
                                    </m:r>
                                  </m:sup>
                                </m:sSubSup>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shifting the trajectory over less populated areas.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169888653"/>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TR" sz="1000" i="1">
                                        <a:effectLst/>
                                        <a:latin typeface="Cambria Math" panose="02040503050406030204" pitchFamily="18" charset="0"/>
                                      </a:rPr>
                                    </m:ctrlPr>
                                  </m:sSubSupPr>
                                  <m:e>
                                    <m:r>
                                      <a:rPr lang="en-GB" sz="1000">
                                        <a:effectLst/>
                                        <a:latin typeface="Cambria Math" panose="02040503050406030204" pitchFamily="18" charset="0"/>
                                      </a:rPr>
                                      <m:t>𝑅</m:t>
                                    </m:r>
                                  </m:e>
                                  <m:sub>
                                    <m:r>
                                      <a:rPr lang="en-GB" sz="1000">
                                        <a:effectLst/>
                                        <a:latin typeface="Cambria Math" panose="02040503050406030204" pitchFamily="18" charset="0"/>
                                      </a:rPr>
                                      <m:t>𝑑</m:t>
                                    </m:r>
                                  </m:sub>
                                  <m:sup>
                                    <m:r>
                                      <a:rPr lang="en-GB" sz="1000">
                                        <a:effectLst/>
                                        <a:latin typeface="Cambria Math" panose="02040503050406030204" pitchFamily="18" charset="0"/>
                                      </a:rPr>
                                      <m:t>𝑅</m:t>
                                    </m:r>
                                  </m:sup>
                                </m:sSubSup>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moving the trajectory away from high-demand airspace regions.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3973240724"/>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TR" sz="1000" i="1">
                                        <a:effectLst/>
                                        <a:latin typeface="Cambria Math" panose="02040503050406030204" pitchFamily="18" charset="0"/>
                                      </a:rPr>
                                    </m:ctrlPr>
                                  </m:sSubSupPr>
                                  <m:e>
                                    <m:r>
                                      <a:rPr lang="en-GB" sz="1000">
                                        <a:effectLst/>
                                        <a:latin typeface="Cambria Math" panose="02040503050406030204" pitchFamily="18" charset="0"/>
                                      </a:rPr>
                                      <m:t>𝑅</m:t>
                                    </m:r>
                                  </m:e>
                                  <m:sub>
                                    <m:sSub>
                                      <m:sSubPr>
                                        <m:ctrlPr>
                                          <a:rPr lang="en-TR" sz="1000" i="1">
                                            <a:effectLst/>
                                            <a:latin typeface="Cambria Math" panose="02040503050406030204" pitchFamily="18" charset="0"/>
                                          </a:rPr>
                                        </m:ctrlPr>
                                      </m:sSubPr>
                                      <m:e>
                                        <m:r>
                                          <m:rPr>
                                            <m:sty m:val="p"/>
                                          </m:rPr>
                                          <a:rPr lang="en-GB" sz="1000">
                                            <a:effectLst/>
                                            <a:latin typeface="Cambria Math" panose="02040503050406030204" pitchFamily="18" charset="0"/>
                                          </a:rPr>
                                          <m:t>Δ</m:t>
                                        </m:r>
                                      </m:e>
                                      <m:sub>
                                        <m:sSub>
                                          <m:sSubPr>
                                            <m:ctrlPr>
                                              <a:rPr lang="en-TR" sz="1000" i="1">
                                                <a:effectLst/>
                                                <a:latin typeface="Cambria Math" panose="02040503050406030204" pitchFamily="18" charset="0"/>
                                              </a:rPr>
                                            </m:ctrlPr>
                                          </m:sSubPr>
                                          <m:e>
                                            <m:acc>
                                              <m:accPr>
                                                <m:chr m:val="‾"/>
                                                <m:ctrlPr>
                                                  <a:rPr lang="en-TR" sz="1000" i="1">
                                                    <a:effectLst/>
                                                    <a:latin typeface="Cambria Math" panose="02040503050406030204" pitchFamily="18" charset="0"/>
                                                  </a:rPr>
                                                </m:ctrlPr>
                                              </m:accPr>
                                              <m:e>
                                                <m:r>
                                                  <a:rPr lang="en-GB" sz="1000">
                                                    <a:effectLst/>
                                                    <a:latin typeface="Cambria Math" panose="02040503050406030204" pitchFamily="18" charset="0"/>
                                                  </a:rPr>
                                                  <m:t>𝑇</m:t>
                                                </m:r>
                                              </m:e>
                                            </m:acc>
                                          </m:e>
                                          <m:sub>
                                            <m:r>
                                              <a:rPr lang="en-GB" sz="1000">
                                                <a:effectLst/>
                                                <a:latin typeface="Cambria Math" panose="02040503050406030204" pitchFamily="18" charset="0"/>
                                              </a:rPr>
                                              <m:t>𝜌</m:t>
                                            </m:r>
                                          </m:sub>
                                        </m:sSub>
                                      </m:sub>
                                    </m:sSub>
                                  </m:sub>
                                  <m:sup>
                                    <m:r>
                                      <a:rPr lang="en-GB" sz="1000">
                                        <a:effectLst/>
                                        <a:latin typeface="Cambria Math" panose="02040503050406030204" pitchFamily="18" charset="0"/>
                                      </a:rPr>
                                      <m:t>𝑅</m:t>
                                    </m:r>
                                  </m:sup>
                                </m:sSubSup>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minimizing flight time over densely populated areas to reduce noise and privacy concerns.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448589357"/>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Sup>
                                  <m:sSubSupPr>
                                    <m:ctrlPr>
                                      <a:rPr lang="en-TR" sz="1000" i="1">
                                        <a:effectLst/>
                                        <a:latin typeface="Cambria Math" panose="02040503050406030204" pitchFamily="18" charset="0"/>
                                      </a:rPr>
                                    </m:ctrlPr>
                                  </m:sSubSupPr>
                                  <m:e>
                                    <m:r>
                                      <a:rPr lang="en-GB" sz="1000">
                                        <a:effectLst/>
                                        <a:latin typeface="Cambria Math" panose="02040503050406030204" pitchFamily="18" charset="0"/>
                                      </a:rPr>
                                      <m:t>𝑅</m:t>
                                    </m:r>
                                  </m:e>
                                  <m:sub>
                                    <m:sSub>
                                      <m:sSubPr>
                                        <m:ctrlPr>
                                          <a:rPr lang="en-TR" sz="1000" i="1">
                                            <a:effectLst/>
                                            <a:latin typeface="Cambria Math" panose="02040503050406030204" pitchFamily="18" charset="0"/>
                                          </a:rPr>
                                        </m:ctrlPr>
                                      </m:sSubPr>
                                      <m:e>
                                        <m:r>
                                          <m:rPr>
                                            <m:sty m:val="p"/>
                                          </m:rPr>
                                          <a:rPr lang="en-GB" sz="1000">
                                            <a:effectLst/>
                                            <a:latin typeface="Cambria Math" panose="02040503050406030204" pitchFamily="18" charset="0"/>
                                          </a:rPr>
                                          <m:t>Δ</m:t>
                                        </m:r>
                                      </m:e>
                                      <m:sub>
                                        <m:sSub>
                                          <m:sSubPr>
                                            <m:ctrlPr>
                                              <a:rPr lang="en-TR" sz="1000" i="1">
                                                <a:effectLst/>
                                                <a:latin typeface="Cambria Math" panose="02040503050406030204" pitchFamily="18" charset="0"/>
                                              </a:rPr>
                                            </m:ctrlPr>
                                          </m:sSubPr>
                                          <m:e>
                                            <m:acc>
                                              <m:accPr>
                                                <m:chr m:val="‾"/>
                                                <m:ctrlPr>
                                                  <a:rPr lang="en-TR" sz="1000" i="1">
                                                    <a:effectLst/>
                                                    <a:latin typeface="Cambria Math" panose="02040503050406030204" pitchFamily="18" charset="0"/>
                                                  </a:rPr>
                                                </m:ctrlPr>
                                              </m:accPr>
                                              <m:e>
                                                <m:r>
                                                  <a:rPr lang="en-GB" sz="1000">
                                                    <a:effectLst/>
                                                    <a:latin typeface="Cambria Math" panose="02040503050406030204" pitchFamily="18" charset="0"/>
                                                  </a:rPr>
                                                  <m:t>𝐻</m:t>
                                                </m:r>
                                              </m:e>
                                            </m:acc>
                                          </m:e>
                                          <m:sub>
                                            <m:r>
                                              <a:rPr lang="en-GB" sz="1000">
                                                <a:effectLst/>
                                                <a:latin typeface="Cambria Math" panose="02040503050406030204" pitchFamily="18" charset="0"/>
                                              </a:rPr>
                                              <m:t>𝜌</m:t>
                                            </m:r>
                                          </m:sub>
                                        </m:sSub>
                                      </m:sub>
                                    </m:sSub>
                                  </m:sub>
                                  <m:sup>
                                    <m:r>
                                      <a:rPr lang="en-GB" sz="1000">
                                        <a:effectLst/>
                                        <a:latin typeface="Cambria Math" panose="02040503050406030204" pitchFamily="18" charset="0"/>
                                      </a:rPr>
                                      <m:t>𝑅</m:t>
                                    </m:r>
                                  </m:sup>
                                </m:sSubSup>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increasing flight height over densely populated areas to reduce noise and protect privacy.</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3715545600"/>
                      </a:ext>
                    </a:extLst>
                  </a:tr>
                </a:tbl>
              </a:graphicData>
            </a:graphic>
          </p:graphicFrame>
        </mc:Choice>
        <mc:Fallback xmlns="">
          <p:graphicFrame>
            <p:nvGraphicFramePr>
              <p:cNvPr id="13" name="Table 12">
                <a:extLst>
                  <a:ext uri="{FF2B5EF4-FFF2-40B4-BE49-F238E27FC236}">
                    <a16:creationId xmlns:a16="http://schemas.microsoft.com/office/drawing/2014/main" id="{6E97C68B-4885-0607-094A-409E77625B56}"/>
                  </a:ext>
                </a:extLst>
              </p:cNvPr>
              <p:cNvGraphicFramePr>
                <a:graphicFrameLocks noGrp="1"/>
              </p:cNvGraphicFramePr>
              <p:nvPr/>
            </p:nvGraphicFramePr>
            <p:xfrm>
              <a:off x="6446335" y="2453724"/>
              <a:ext cx="5115930" cy="3332480"/>
            </p:xfrm>
            <a:graphic>
              <a:graphicData uri="http://schemas.openxmlformats.org/drawingml/2006/table">
                <a:tbl>
                  <a:tblPr firstRow="1" firstCol="1" bandRow="1">
                    <a:tableStyleId>{5C22544A-7EE6-4342-B048-85BDC9FD1C3A}</a:tableStyleId>
                  </a:tblPr>
                  <a:tblGrid>
                    <a:gridCol w="1175773">
                      <a:extLst>
                        <a:ext uri="{9D8B030D-6E8A-4147-A177-3AD203B41FA5}">
                          <a16:colId xmlns:a16="http://schemas.microsoft.com/office/drawing/2014/main" val="3146975328"/>
                        </a:ext>
                      </a:extLst>
                    </a:gridCol>
                    <a:gridCol w="1292772">
                      <a:extLst>
                        <a:ext uri="{9D8B030D-6E8A-4147-A177-3AD203B41FA5}">
                          <a16:colId xmlns:a16="http://schemas.microsoft.com/office/drawing/2014/main" val="3366301969"/>
                        </a:ext>
                      </a:extLst>
                    </a:gridCol>
                    <a:gridCol w="2647385">
                      <a:extLst>
                        <a:ext uri="{9D8B030D-6E8A-4147-A177-3AD203B41FA5}">
                          <a16:colId xmlns:a16="http://schemas.microsoft.com/office/drawing/2014/main" val="735764978"/>
                        </a:ext>
                      </a:extLst>
                    </a:gridCol>
                  </a:tblGrid>
                  <a:tr h="284480">
                    <a:tc>
                      <a:txBody>
                        <a:bodyPr/>
                        <a:lstStyle/>
                        <a:p>
                          <a:pPr>
                            <a:spcAft>
                              <a:spcPts val="600"/>
                            </a:spcAft>
                          </a:pPr>
                          <a:r>
                            <a:rPr lang="en-GB" sz="1200">
                              <a:effectLst/>
                            </a:rPr>
                            <a:t>Component</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Aft>
                              <a:spcPts val="600"/>
                            </a:spcAft>
                          </a:pPr>
                          <a:r>
                            <a:rPr lang="en-GB" sz="1200">
                              <a:effectLst/>
                            </a:rPr>
                            <a:t>Type</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tc>
                    <a:tc>
                      <a:txBody>
                        <a:bodyPr/>
                        <a:lstStyle/>
                        <a:p>
                          <a:pPr>
                            <a:spcAft>
                              <a:spcPts val="600"/>
                            </a:spcAft>
                          </a:pPr>
                          <a:r>
                            <a:rPr lang="en-GB" sz="1200">
                              <a:effectLst/>
                            </a:rPr>
                            <a:t>Description</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2405753783"/>
                      </a:ext>
                    </a:extLst>
                  </a:tr>
                  <a:tr h="406400">
                    <a:tc>
                      <a:txBody>
                        <a:bodyPr/>
                        <a:lstStyle/>
                        <a:p>
                          <a:endParaRPr lang="en-TR"/>
                        </a:p>
                      </a:txBody>
                      <a:tcPr marL="101600" marR="101600" marT="50800" marB="50800" anchor="ctr">
                        <a:blipFill>
                          <a:blip r:embed="rId6"/>
                          <a:stretch>
                            <a:fillRect l="-1075" t="-69697" r="-336559" b="-636364"/>
                          </a:stretch>
                        </a:blipFill>
                      </a:tcP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reducing the geometrical overlap between conflicting volumes.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661486787"/>
                      </a:ext>
                    </a:extLst>
                  </a:tr>
                  <a:tr h="711200">
                    <a:tc>
                      <a:txBody>
                        <a:bodyPr/>
                        <a:lstStyle/>
                        <a:p>
                          <a:endParaRPr lang="en-TR"/>
                        </a:p>
                      </a:txBody>
                      <a:tcPr marL="101600" marR="101600" marT="50800" marB="50800" anchor="ctr">
                        <a:blipFill>
                          <a:blip r:embed="rId6"/>
                          <a:stretch>
                            <a:fillRect l="-1075" t="-100000" r="-336559" b="-275000"/>
                          </a:stretch>
                        </a:blipFill>
                      </a:tcP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preserving the geometrical similarity of the modified trajectory to the operator's original plan, including both scale and orientation.</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76656419"/>
                      </a:ext>
                    </a:extLst>
                  </a:tr>
                  <a:tr h="406400">
                    <a:tc>
                      <a:txBody>
                        <a:bodyPr/>
                        <a:lstStyle/>
                        <a:p>
                          <a:endParaRPr lang="en-TR"/>
                        </a:p>
                      </a:txBody>
                      <a:tcPr marL="101600" marR="101600" marT="50800" marB="50800" anchor="ctr">
                        <a:blipFill>
                          <a:blip r:embed="rId6"/>
                          <a:stretch>
                            <a:fillRect l="-1075" t="-350000" r="-336559" b="-381250"/>
                          </a:stretch>
                        </a:blipFill>
                      </a:tcP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shifting the trajectory over less populated areas.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169888653"/>
                      </a:ext>
                    </a:extLst>
                  </a:tr>
                  <a:tr h="406400">
                    <a:tc>
                      <a:txBody>
                        <a:bodyPr/>
                        <a:lstStyle/>
                        <a:p>
                          <a:endParaRPr lang="en-TR"/>
                        </a:p>
                      </a:txBody>
                      <a:tcPr marL="101600" marR="101600" marT="50800" marB="50800" anchor="ctr">
                        <a:blipFill>
                          <a:blip r:embed="rId6"/>
                          <a:stretch>
                            <a:fillRect l="-1075" t="-450000" r="-336559" b="-281250"/>
                          </a:stretch>
                        </a:blipFill>
                      </a:tcP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moving the trajectory away from high-demand airspace regions.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3973240724"/>
                      </a:ext>
                    </a:extLst>
                  </a:tr>
                  <a:tr h="558800">
                    <a:tc>
                      <a:txBody>
                        <a:bodyPr/>
                        <a:lstStyle/>
                        <a:p>
                          <a:endParaRPr lang="en-TR"/>
                        </a:p>
                      </a:txBody>
                      <a:tcPr marL="101600" marR="101600" marT="50800" marB="50800" anchor="ctr">
                        <a:blipFill>
                          <a:blip r:embed="rId6"/>
                          <a:stretch>
                            <a:fillRect l="-1075" t="-400000" r="-336559" b="-104545"/>
                          </a:stretch>
                        </a:blipFill>
                      </a:tcP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minimizing flight time over densely populated areas to reduce noise and privacy concerns.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448589357"/>
                      </a:ext>
                    </a:extLst>
                  </a:tr>
                  <a:tr h="558800">
                    <a:tc>
                      <a:txBody>
                        <a:bodyPr/>
                        <a:lstStyle/>
                        <a:p>
                          <a:endParaRPr lang="en-TR"/>
                        </a:p>
                      </a:txBody>
                      <a:tcPr marL="101600" marR="101600" marT="50800" marB="50800" anchor="ctr">
                        <a:blipFill>
                          <a:blip r:embed="rId6"/>
                          <a:stretch>
                            <a:fillRect l="-1075" t="-500000" r="-336559" b="-4545"/>
                          </a:stretch>
                        </a:blipFill>
                      </a:tcPr>
                    </a:tc>
                    <a:tc>
                      <a:txBody>
                        <a:bodyPr/>
                        <a:lstStyle/>
                        <a:p>
                          <a:pPr>
                            <a:spcBef>
                              <a:spcPts val="300"/>
                            </a:spcBef>
                            <a:spcAft>
                              <a:spcPts val="300"/>
                            </a:spcAft>
                          </a:pPr>
                          <a:r>
                            <a:rPr lang="en-GB" sz="1000">
                              <a:effectLst/>
                            </a:rPr>
                            <a:t>Continuous (0-1)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Reward for increasing flight height over densely populated areas to reduce noise and protect privacy.</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3715545600"/>
                      </a:ext>
                    </a:extLst>
                  </a:tr>
                </a:tbl>
              </a:graphicData>
            </a:graphic>
          </p:graphicFrame>
        </mc:Fallback>
      </mc:AlternateContent>
      <p:sp>
        <p:nvSpPr>
          <p:cNvPr id="14" name="Oval 13">
            <a:extLst>
              <a:ext uri="{FF2B5EF4-FFF2-40B4-BE49-F238E27FC236}">
                <a16:creationId xmlns:a16="http://schemas.microsoft.com/office/drawing/2014/main" id="{96C9AC68-F25A-8179-DA18-AC67F226995F}"/>
              </a:ext>
            </a:extLst>
          </p:cNvPr>
          <p:cNvSpPr/>
          <p:nvPr/>
        </p:nvSpPr>
        <p:spPr>
          <a:xfrm>
            <a:off x="18075" y="2138007"/>
            <a:ext cx="1223319" cy="4633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tr-TR" err="1"/>
              <a:t>States</a:t>
            </a:r>
            <a:endParaRPr lang="tr-TR"/>
          </a:p>
        </p:txBody>
      </p:sp>
      <p:sp>
        <p:nvSpPr>
          <p:cNvPr id="15" name="Oval 14">
            <a:extLst>
              <a:ext uri="{FF2B5EF4-FFF2-40B4-BE49-F238E27FC236}">
                <a16:creationId xmlns:a16="http://schemas.microsoft.com/office/drawing/2014/main" id="{E31F0B24-FB90-FEA4-3C25-EA7D178A8F97}"/>
              </a:ext>
            </a:extLst>
          </p:cNvPr>
          <p:cNvSpPr/>
          <p:nvPr/>
        </p:nvSpPr>
        <p:spPr>
          <a:xfrm>
            <a:off x="5931913" y="2222035"/>
            <a:ext cx="1507949" cy="46337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tr-TR" err="1"/>
              <a:t>Rewards</a:t>
            </a:r>
            <a:endParaRPr lang="tr-TR"/>
          </a:p>
        </p:txBody>
      </p:sp>
    </p:spTree>
    <p:extLst>
      <p:ext uri="{BB962C8B-B14F-4D97-AF65-F5344CB8AC3E}">
        <p14:creationId xmlns:p14="http://schemas.microsoft.com/office/powerpoint/2010/main" val="1210565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0AF7-79C3-546D-9E14-B9561989F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F6B97-0133-22DF-1618-3698C73CCD8E}"/>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Re-router Agent</a:t>
            </a:r>
            <a:br>
              <a:rPr lang="en-US"/>
            </a:br>
            <a:endParaRPr lang="en-ID"/>
          </a:p>
        </p:txBody>
      </p:sp>
      <p:pic>
        <p:nvPicPr>
          <p:cNvPr id="4" name="object 3">
            <a:extLst>
              <a:ext uri="{FF2B5EF4-FFF2-40B4-BE49-F238E27FC236}">
                <a16:creationId xmlns:a16="http://schemas.microsoft.com/office/drawing/2014/main" id="{DEB2C3B9-F2C8-40A5-7E69-0C0E03231C55}"/>
              </a:ext>
            </a:extLst>
          </p:cNvPr>
          <p:cNvPicPr>
            <a:picLocks noChangeAspect="1"/>
          </p:cNvPicPr>
          <p:nvPr/>
        </p:nvPicPr>
        <p:blipFill>
          <a:blip r:embed="rId3" cstate="print"/>
          <a:stretch>
            <a:fillRect/>
          </a:stretch>
        </p:blipFill>
        <p:spPr>
          <a:xfrm>
            <a:off x="463537" y="1309929"/>
            <a:ext cx="5349706" cy="3009210"/>
          </a:xfrm>
          <a:prstGeom prst="rect">
            <a:avLst/>
          </a:prstGeom>
        </p:spPr>
      </p:pic>
      <p:pic>
        <p:nvPicPr>
          <p:cNvPr id="5" name="object 4">
            <a:extLst>
              <a:ext uri="{FF2B5EF4-FFF2-40B4-BE49-F238E27FC236}">
                <a16:creationId xmlns:a16="http://schemas.microsoft.com/office/drawing/2014/main" id="{80D48627-8D2D-1065-43CA-77528FE09691}"/>
              </a:ext>
            </a:extLst>
          </p:cNvPr>
          <p:cNvPicPr>
            <a:picLocks noChangeAspect="1"/>
          </p:cNvPicPr>
          <p:nvPr/>
        </p:nvPicPr>
        <p:blipFill>
          <a:blip r:embed="rId4" cstate="print"/>
          <a:stretch>
            <a:fillRect/>
          </a:stretch>
        </p:blipFill>
        <p:spPr>
          <a:xfrm>
            <a:off x="5920449" y="3236951"/>
            <a:ext cx="5349706" cy="3009210"/>
          </a:xfrm>
          <a:prstGeom prst="rect">
            <a:avLst/>
          </a:prstGeom>
        </p:spPr>
      </p:pic>
    </p:spTree>
    <p:extLst>
      <p:ext uri="{BB962C8B-B14F-4D97-AF65-F5344CB8AC3E}">
        <p14:creationId xmlns:p14="http://schemas.microsoft.com/office/powerpoint/2010/main" val="37459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2F426-F696-1A79-376D-4B0B92EAF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69DAA2-6BA2-5E15-7B91-3A6E74B6D3DF}"/>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Re-schedular Agent</a:t>
            </a:r>
            <a:br>
              <a:rPr lang="en-US"/>
            </a:br>
            <a:endParaRPr lang="en-ID"/>
          </a:p>
        </p:txBody>
      </p:sp>
      <p:pic>
        <p:nvPicPr>
          <p:cNvPr id="3" name="object 3">
            <a:extLst>
              <a:ext uri="{FF2B5EF4-FFF2-40B4-BE49-F238E27FC236}">
                <a16:creationId xmlns:a16="http://schemas.microsoft.com/office/drawing/2014/main" id="{4B1EEB34-C3F1-2E5C-F147-A8DF32BBA2C6}"/>
              </a:ext>
            </a:extLst>
          </p:cNvPr>
          <p:cNvPicPr>
            <a:picLocks noChangeAspect="1"/>
          </p:cNvPicPr>
          <p:nvPr/>
        </p:nvPicPr>
        <p:blipFill>
          <a:blip r:embed="rId3" cstate="print"/>
          <a:stretch>
            <a:fillRect/>
          </a:stretch>
        </p:blipFill>
        <p:spPr>
          <a:xfrm>
            <a:off x="4475269" y="1280121"/>
            <a:ext cx="3241461" cy="1157665"/>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1A2B2AC-46AC-B667-6A4C-8CCBDC79DEB1}"/>
                  </a:ext>
                </a:extLst>
              </p:cNvPr>
              <p:cNvGraphicFramePr>
                <a:graphicFrameLocks noGrp="1"/>
              </p:cNvGraphicFramePr>
              <p:nvPr/>
            </p:nvGraphicFramePr>
            <p:xfrm>
              <a:off x="376060" y="2804160"/>
              <a:ext cx="5315879" cy="1249680"/>
            </p:xfrm>
            <a:graphic>
              <a:graphicData uri="http://schemas.openxmlformats.org/drawingml/2006/table">
                <a:tbl>
                  <a:tblPr firstRow="1" firstCol="1" bandRow="1">
                    <a:tableStyleId>{5C22544A-7EE6-4342-B048-85BDC9FD1C3A}</a:tableStyleId>
                  </a:tblPr>
                  <a:tblGrid>
                    <a:gridCol w="1191664">
                      <a:extLst>
                        <a:ext uri="{9D8B030D-6E8A-4147-A177-3AD203B41FA5}">
                          <a16:colId xmlns:a16="http://schemas.microsoft.com/office/drawing/2014/main" val="1888205201"/>
                        </a:ext>
                      </a:extLst>
                    </a:gridCol>
                    <a:gridCol w="1366345">
                      <a:extLst>
                        <a:ext uri="{9D8B030D-6E8A-4147-A177-3AD203B41FA5}">
                          <a16:colId xmlns:a16="http://schemas.microsoft.com/office/drawing/2014/main" val="324825086"/>
                        </a:ext>
                      </a:extLst>
                    </a:gridCol>
                    <a:gridCol w="2757870">
                      <a:extLst>
                        <a:ext uri="{9D8B030D-6E8A-4147-A177-3AD203B41FA5}">
                          <a16:colId xmlns:a16="http://schemas.microsoft.com/office/drawing/2014/main" val="3219665993"/>
                        </a:ext>
                      </a:extLst>
                    </a:gridCol>
                  </a:tblGrid>
                  <a:tr h="0">
                    <a:tc>
                      <a:txBody>
                        <a:bodyPr/>
                        <a:lstStyle/>
                        <a:p>
                          <a:pPr>
                            <a:spcAft>
                              <a:spcPts val="600"/>
                            </a:spcAft>
                          </a:pPr>
                          <a:r>
                            <a:rPr lang="en-GB" sz="1200">
                              <a:effectLst/>
                            </a:rPr>
                            <a:t>Variable</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Aft>
                              <a:spcPts val="600"/>
                            </a:spcAft>
                          </a:pPr>
                          <a:r>
                            <a:rPr lang="en-GB" sz="1200">
                              <a:effectLst/>
                            </a:rPr>
                            <a:t>Type</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tc>
                    <a:tc>
                      <a:txBody>
                        <a:bodyPr/>
                        <a:lstStyle/>
                        <a:p>
                          <a:pPr>
                            <a:spcAft>
                              <a:spcPts val="600"/>
                            </a:spcAft>
                          </a:pPr>
                          <a:r>
                            <a:rPr lang="en-GB" sz="1200">
                              <a:effectLst/>
                            </a:rPr>
                            <a:t>Description</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4218148431"/>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TR" sz="1000" i="1">
                                        <a:effectLst/>
                                        <a:latin typeface="Cambria Math" panose="02040503050406030204" pitchFamily="18" charset="0"/>
                                      </a:rPr>
                                    </m:ctrlPr>
                                  </m:sSubPr>
                                  <m:e>
                                    <m:r>
                                      <a:rPr lang="en-GB" sz="1000">
                                        <a:effectLst/>
                                        <a:latin typeface="Cambria Math" panose="02040503050406030204" pitchFamily="18" charset="0"/>
                                      </a:rPr>
                                      <m:t>𝑡</m:t>
                                    </m:r>
                                  </m:e>
                                  <m:sub>
                                    <m:r>
                                      <a:rPr lang="en-GB" sz="1000">
                                        <a:effectLst/>
                                        <a:latin typeface="Cambria Math" panose="02040503050406030204" pitchFamily="18" charset="0"/>
                                      </a:rPr>
                                      <m:t>𝑑</m:t>
                                    </m:r>
                                  </m:sub>
                                </m:sSub>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Minimum required delay (in seconds) to fully resolve the temporal conflict.</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015627876"/>
                      </a:ext>
                    </a:extLst>
                  </a:tr>
                  <a:tr h="0">
                    <a:tc>
                      <a:txBody>
                        <a:bodyPr/>
                        <a:lstStyle/>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TR" sz="1000" i="1">
                                        <a:effectLst/>
                                        <a:latin typeface="Cambria Math" panose="02040503050406030204" pitchFamily="18" charset="0"/>
                                      </a:rPr>
                                    </m:ctrlPr>
                                  </m:sSubPr>
                                  <m:e>
                                    <m:r>
                                      <a:rPr lang="en-GB" sz="1000">
                                        <a:effectLst/>
                                        <a:latin typeface="Cambria Math" panose="02040503050406030204" pitchFamily="18" charset="0"/>
                                      </a:rPr>
                                      <m:t>𝑡</m:t>
                                    </m:r>
                                  </m:e>
                                  <m:sub>
                                    <m:r>
                                      <a:rPr lang="en-GB" sz="1000">
                                        <a:effectLst/>
                                        <a:latin typeface="Cambria Math" panose="02040503050406030204" pitchFamily="18" charset="0"/>
                                      </a:rPr>
                                      <m:t>𝑒</m:t>
                                    </m:r>
                                  </m:sub>
                                </m:sSub>
                              </m:oMath>
                            </m:oMathPara>
                          </a14:m>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Continuous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Minimum required expedite in arrival time (in seconds) to fully resolve the temporal conflict (only applicable for area-based trajectories).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3294891107"/>
                      </a:ext>
                    </a:extLst>
                  </a:tr>
                </a:tbl>
              </a:graphicData>
            </a:graphic>
          </p:graphicFrame>
        </mc:Choice>
        <mc:Fallback xmlns="">
          <p:graphicFrame>
            <p:nvGraphicFramePr>
              <p:cNvPr id="6" name="Table 5">
                <a:extLst>
                  <a:ext uri="{FF2B5EF4-FFF2-40B4-BE49-F238E27FC236}">
                    <a16:creationId xmlns:a16="http://schemas.microsoft.com/office/drawing/2014/main" id="{E1A2B2AC-46AC-B667-6A4C-8CCBDC79DEB1}"/>
                  </a:ext>
                </a:extLst>
              </p:cNvPr>
              <p:cNvGraphicFramePr>
                <a:graphicFrameLocks noGrp="1"/>
              </p:cNvGraphicFramePr>
              <p:nvPr/>
            </p:nvGraphicFramePr>
            <p:xfrm>
              <a:off x="376060" y="2804160"/>
              <a:ext cx="5315879" cy="1249680"/>
            </p:xfrm>
            <a:graphic>
              <a:graphicData uri="http://schemas.openxmlformats.org/drawingml/2006/table">
                <a:tbl>
                  <a:tblPr firstRow="1" firstCol="1" bandRow="1">
                    <a:tableStyleId>{5C22544A-7EE6-4342-B048-85BDC9FD1C3A}</a:tableStyleId>
                  </a:tblPr>
                  <a:tblGrid>
                    <a:gridCol w="1191664">
                      <a:extLst>
                        <a:ext uri="{9D8B030D-6E8A-4147-A177-3AD203B41FA5}">
                          <a16:colId xmlns:a16="http://schemas.microsoft.com/office/drawing/2014/main" val="1888205201"/>
                        </a:ext>
                      </a:extLst>
                    </a:gridCol>
                    <a:gridCol w="1366345">
                      <a:extLst>
                        <a:ext uri="{9D8B030D-6E8A-4147-A177-3AD203B41FA5}">
                          <a16:colId xmlns:a16="http://schemas.microsoft.com/office/drawing/2014/main" val="324825086"/>
                        </a:ext>
                      </a:extLst>
                    </a:gridCol>
                    <a:gridCol w="2757870">
                      <a:extLst>
                        <a:ext uri="{9D8B030D-6E8A-4147-A177-3AD203B41FA5}">
                          <a16:colId xmlns:a16="http://schemas.microsoft.com/office/drawing/2014/main" val="3219665993"/>
                        </a:ext>
                      </a:extLst>
                    </a:gridCol>
                  </a:tblGrid>
                  <a:tr h="284480">
                    <a:tc>
                      <a:txBody>
                        <a:bodyPr/>
                        <a:lstStyle/>
                        <a:p>
                          <a:pPr>
                            <a:spcAft>
                              <a:spcPts val="600"/>
                            </a:spcAft>
                          </a:pPr>
                          <a:r>
                            <a:rPr lang="en-GB" sz="1200">
                              <a:effectLst/>
                            </a:rPr>
                            <a:t>Variable</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Aft>
                              <a:spcPts val="600"/>
                            </a:spcAft>
                          </a:pPr>
                          <a:r>
                            <a:rPr lang="en-GB" sz="1200">
                              <a:effectLst/>
                            </a:rPr>
                            <a:t>Type</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tc>
                    <a:tc>
                      <a:txBody>
                        <a:bodyPr/>
                        <a:lstStyle/>
                        <a:p>
                          <a:pPr>
                            <a:spcAft>
                              <a:spcPts val="600"/>
                            </a:spcAft>
                          </a:pPr>
                          <a:r>
                            <a:rPr lang="en-GB" sz="1200">
                              <a:effectLst/>
                            </a:rPr>
                            <a:t>Description</a:t>
                          </a:r>
                          <a:endParaRPr lang="en-TR" sz="1200" b="1">
                            <a:solidFill>
                              <a:srgbClr val="32659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4218148431"/>
                      </a:ext>
                    </a:extLst>
                  </a:tr>
                  <a:tr h="406400">
                    <a:tc>
                      <a:txBody>
                        <a:bodyPr/>
                        <a:lstStyle/>
                        <a:p>
                          <a:endParaRPr lang="en-TR"/>
                        </a:p>
                      </a:txBody>
                      <a:tcPr marL="101600" marR="101600" marT="50800" marB="50800" anchor="ctr">
                        <a:blipFill>
                          <a:blip r:embed="rId4"/>
                          <a:stretch>
                            <a:fillRect l="-1064" t="-75000" r="-348936" b="-146875"/>
                          </a:stretch>
                        </a:blipFill>
                      </a:tcPr>
                    </a:tc>
                    <a:tc>
                      <a:txBody>
                        <a:bodyPr/>
                        <a:lstStyle/>
                        <a:p>
                          <a:pPr>
                            <a:spcBef>
                              <a:spcPts val="300"/>
                            </a:spcBef>
                            <a:spcAft>
                              <a:spcPts val="300"/>
                            </a:spcAft>
                          </a:pPr>
                          <a:r>
                            <a:rPr lang="en-GB" sz="1000">
                              <a:effectLst/>
                            </a:rPr>
                            <a:t>Continuous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Minimum required delay (in seconds) to fully resolve the temporal conflict.</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1015627876"/>
                      </a:ext>
                    </a:extLst>
                  </a:tr>
                  <a:tr h="558800">
                    <a:tc>
                      <a:txBody>
                        <a:bodyPr/>
                        <a:lstStyle/>
                        <a:p>
                          <a:endParaRPr lang="en-TR"/>
                        </a:p>
                      </a:txBody>
                      <a:tcPr marL="101600" marR="101600" marT="50800" marB="50800" anchor="ctr">
                        <a:blipFill>
                          <a:blip r:embed="rId4"/>
                          <a:stretch>
                            <a:fillRect l="-1064" t="-124444" r="-348936" b="-4444"/>
                          </a:stretch>
                        </a:blipFill>
                      </a:tcPr>
                    </a:tc>
                    <a:tc>
                      <a:txBody>
                        <a:bodyPr/>
                        <a:lstStyle/>
                        <a:p>
                          <a:pPr>
                            <a:spcBef>
                              <a:spcPts val="300"/>
                            </a:spcBef>
                            <a:spcAft>
                              <a:spcPts val="300"/>
                            </a:spcAft>
                          </a:pPr>
                          <a:r>
                            <a:rPr lang="en-GB" sz="1000">
                              <a:effectLst/>
                            </a:rPr>
                            <a:t>Continuous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tc>
                      <a:txBody>
                        <a:bodyPr/>
                        <a:lstStyle/>
                        <a:p>
                          <a:pPr>
                            <a:spcBef>
                              <a:spcPts val="300"/>
                            </a:spcBef>
                            <a:spcAft>
                              <a:spcPts val="300"/>
                            </a:spcAft>
                          </a:pPr>
                          <a:r>
                            <a:rPr lang="en-GB" sz="1000">
                              <a:effectLst/>
                            </a:rPr>
                            <a:t>Minimum required expedite in arrival time (in seconds) to fully resolve the temporal conflict (only applicable for area-based trajectories).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600" marR="101600" marT="50800" marB="50800" anchor="ctr"/>
                    </a:tc>
                    <a:extLst>
                      <a:ext uri="{0D108BD9-81ED-4DB2-BD59-A6C34878D82A}">
                        <a16:rowId xmlns:a16="http://schemas.microsoft.com/office/drawing/2014/main" val="32948911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0A2833B9-F147-6E09-D40D-2B8F23A1EE20}"/>
                  </a:ext>
                </a:extLst>
              </p:cNvPr>
              <p:cNvGraphicFramePr>
                <a:graphicFrameLocks noGrp="1"/>
              </p:cNvGraphicFramePr>
              <p:nvPr/>
            </p:nvGraphicFramePr>
            <p:xfrm>
              <a:off x="4699658" y="4330920"/>
              <a:ext cx="6241613" cy="1524000"/>
            </p:xfrm>
            <a:graphic>
              <a:graphicData uri="http://schemas.openxmlformats.org/drawingml/2006/table">
                <a:tbl>
                  <a:tblPr firstRow="1" firstCol="1" bandRow="1">
                    <a:tableStyleId>{5C22544A-7EE6-4342-B048-85BDC9FD1C3A}</a:tableStyleId>
                  </a:tblPr>
                  <a:tblGrid>
                    <a:gridCol w="1007459">
                      <a:extLst>
                        <a:ext uri="{9D8B030D-6E8A-4147-A177-3AD203B41FA5}">
                          <a16:colId xmlns:a16="http://schemas.microsoft.com/office/drawing/2014/main" val="1482605526"/>
                        </a:ext>
                      </a:extLst>
                    </a:gridCol>
                    <a:gridCol w="945931">
                      <a:extLst>
                        <a:ext uri="{9D8B030D-6E8A-4147-A177-3AD203B41FA5}">
                          <a16:colId xmlns:a16="http://schemas.microsoft.com/office/drawing/2014/main" val="2001556703"/>
                        </a:ext>
                      </a:extLst>
                    </a:gridCol>
                    <a:gridCol w="4288223">
                      <a:extLst>
                        <a:ext uri="{9D8B030D-6E8A-4147-A177-3AD203B41FA5}">
                          <a16:colId xmlns:a16="http://schemas.microsoft.com/office/drawing/2014/main" val="3555030003"/>
                        </a:ext>
                      </a:extLst>
                    </a:gridCol>
                  </a:tblGrid>
                  <a:tr h="0">
                    <a:tc>
                      <a:txBody>
                        <a:bodyPr/>
                        <a:lstStyle/>
                        <a:p>
                          <a:pPr algn="just">
                            <a:spcAft>
                              <a:spcPts val="1200"/>
                            </a:spcAft>
                          </a:pPr>
                          <a:r>
                            <a:rPr lang="en-US" sz="1200">
                              <a:effectLst/>
                            </a:rPr>
                            <a:t>Component</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GB" sz="1200">
                              <a:effectLst/>
                            </a:rPr>
                            <a:t>Type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200">
                              <a:effectLst/>
                            </a:rPr>
                            <a:t>Description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8599995"/>
                      </a:ext>
                    </a:extLst>
                  </a:tr>
                  <a:tr h="0">
                    <a:tc>
                      <a:txBody>
                        <a:bodyPr/>
                        <a:lstStyle/>
                        <a:p>
                          <a:pPr algn="just">
                            <a:spcAft>
                              <a:spcPts val="1200"/>
                            </a:spcAft>
                          </a:pPr>
                          <a14:m>
                            <m:oMathPara xmlns:m="http://schemas.openxmlformats.org/officeDocument/2006/math">
                              <m:oMathParaPr>
                                <m:jc m:val="centerGroup"/>
                              </m:oMathParaPr>
                              <m:oMath xmlns:m="http://schemas.openxmlformats.org/officeDocument/2006/math">
                                <m:sSubSup>
                                  <m:sSubSupPr>
                                    <m:ctrlPr>
                                      <a:rPr lang="en-TR" sz="1100" i="1">
                                        <a:effectLst/>
                                        <a:latin typeface="Cambria Math" panose="02040503050406030204" pitchFamily="18" charset="0"/>
                                      </a:rPr>
                                    </m:ctrlPr>
                                  </m:sSubSupPr>
                                  <m:e>
                                    <m:r>
                                      <a:rPr lang="en-US" sz="1100">
                                        <a:effectLst/>
                                        <a:latin typeface="Cambria Math" panose="02040503050406030204" pitchFamily="18" charset="0"/>
                                      </a:rPr>
                                      <m:t>𝑅</m:t>
                                    </m:r>
                                  </m:e>
                                  <m:sub>
                                    <m:r>
                                      <a:rPr lang="en-US" sz="1100">
                                        <a:effectLst/>
                                        <a:latin typeface="Cambria Math" panose="02040503050406030204" pitchFamily="18" charset="0"/>
                                      </a:rPr>
                                      <m:t>𝑑</m:t>
                                    </m:r>
                                  </m:sub>
                                  <m:sup>
                                    <m:r>
                                      <a:rPr lang="en-US" sz="1100">
                                        <a:effectLst/>
                                        <a:latin typeface="Cambria Math" panose="02040503050406030204" pitchFamily="18" charset="0"/>
                                      </a:rPr>
                                      <m:t>𝑇</m:t>
                                    </m:r>
                                  </m:sup>
                                </m:sSubSup>
                              </m:oMath>
                            </m:oMathPara>
                          </a14:m>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100">
                              <a:effectLst/>
                            </a:rPr>
                            <a:t>Continuous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100">
                              <a:effectLst/>
                            </a:rPr>
                            <a:t>Reward for minimizing the modification of the departure time, encouraging minimal deviation from the original schedule.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5743329"/>
                      </a:ext>
                    </a:extLst>
                  </a:tr>
                  <a:tr h="0">
                    <a:tc>
                      <a:txBody>
                        <a:bodyPr/>
                        <a:lstStyle/>
                        <a:p>
                          <a:pPr algn="just">
                            <a:spcAft>
                              <a:spcPts val="1200"/>
                            </a:spcAft>
                          </a:pPr>
                          <a14:m>
                            <m:oMathPara xmlns:m="http://schemas.openxmlformats.org/officeDocument/2006/math">
                              <m:oMathParaPr>
                                <m:jc m:val="centerGroup"/>
                              </m:oMathParaPr>
                              <m:oMath xmlns:m="http://schemas.openxmlformats.org/officeDocument/2006/math">
                                <m:sSubSup>
                                  <m:sSubSupPr>
                                    <m:ctrlPr>
                                      <a:rPr lang="en-TR" sz="1100" i="1">
                                        <a:effectLst/>
                                        <a:latin typeface="Cambria Math" panose="02040503050406030204" pitchFamily="18" charset="0"/>
                                      </a:rPr>
                                    </m:ctrlPr>
                                  </m:sSubSupPr>
                                  <m:e>
                                    <m:r>
                                      <a:rPr lang="en-US" sz="1100">
                                        <a:effectLst/>
                                        <a:latin typeface="Cambria Math" panose="02040503050406030204" pitchFamily="18" charset="0"/>
                                      </a:rPr>
                                      <m:t>𝑅</m:t>
                                    </m:r>
                                  </m:e>
                                  <m:sub>
                                    <m:r>
                                      <a:rPr lang="en-US" sz="1100">
                                        <a:effectLst/>
                                        <a:latin typeface="Cambria Math" panose="02040503050406030204" pitchFamily="18" charset="0"/>
                                      </a:rPr>
                                      <m:t>𝑎</m:t>
                                    </m:r>
                                  </m:sub>
                                  <m:sup>
                                    <m:r>
                                      <a:rPr lang="en-US" sz="1100">
                                        <a:effectLst/>
                                        <a:latin typeface="Cambria Math" panose="02040503050406030204" pitchFamily="18" charset="0"/>
                                      </a:rPr>
                                      <m:t>𝑇</m:t>
                                    </m:r>
                                  </m:sup>
                                </m:sSubSup>
                              </m:oMath>
                            </m:oMathPara>
                          </a14:m>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100">
                              <a:effectLst/>
                            </a:rPr>
                            <a:t>Continuous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100">
                              <a:effectLst/>
                            </a:rPr>
                            <a:t>Reward for minimizing the modification of the arrival time, ensuring the operation schedule is preserved. Only applicable to area-based trajectories.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4804901"/>
                      </a:ext>
                    </a:extLst>
                  </a:tr>
                  <a:tr h="0">
                    <a:tc>
                      <a:txBody>
                        <a:bodyPr/>
                        <a:lstStyle/>
                        <a:p>
                          <a:pPr algn="just">
                            <a:spcAft>
                              <a:spcPts val="1200"/>
                            </a:spcAft>
                          </a:pPr>
                          <a14:m>
                            <m:oMathPara xmlns:m="http://schemas.openxmlformats.org/officeDocument/2006/math">
                              <m:oMathParaPr>
                                <m:jc m:val="centerGroup"/>
                              </m:oMathParaPr>
                              <m:oMath xmlns:m="http://schemas.openxmlformats.org/officeDocument/2006/math">
                                <m:sSubSup>
                                  <m:sSubSupPr>
                                    <m:ctrlPr>
                                      <a:rPr lang="en-TR" sz="1100" i="1">
                                        <a:effectLst/>
                                        <a:latin typeface="Cambria Math" panose="02040503050406030204" pitchFamily="18" charset="0"/>
                                      </a:rPr>
                                    </m:ctrlPr>
                                  </m:sSubSupPr>
                                  <m:e>
                                    <m:r>
                                      <a:rPr lang="en-US" sz="1100">
                                        <a:effectLst/>
                                        <a:latin typeface="Cambria Math" panose="02040503050406030204" pitchFamily="18" charset="0"/>
                                      </a:rPr>
                                      <m:t>𝑅</m:t>
                                    </m:r>
                                  </m:e>
                                  <m:sub>
                                    <m:r>
                                      <a:rPr lang="en-US" sz="1100">
                                        <a:effectLst/>
                                        <a:latin typeface="Cambria Math" panose="02040503050406030204" pitchFamily="18" charset="0"/>
                                      </a:rPr>
                                      <m:t>𝑙</m:t>
                                    </m:r>
                                  </m:sub>
                                  <m:sup>
                                    <m:r>
                                      <a:rPr lang="en-US" sz="1100">
                                        <a:effectLst/>
                                        <a:latin typeface="Cambria Math" panose="02040503050406030204" pitchFamily="18" charset="0"/>
                                      </a:rPr>
                                      <m:t>𝑇</m:t>
                                    </m:r>
                                  </m:sup>
                                </m:sSubSup>
                              </m:oMath>
                            </m:oMathPara>
                          </a14:m>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100">
                              <a:effectLst/>
                            </a:rPr>
                            <a:t>Continuous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100">
                              <a:effectLst/>
                            </a:rPr>
                            <a:t>Reward for reducing the total operation duration, encouraging shorter operations to benefit other operators, and reducing exposure to people on the ground.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2414952"/>
                      </a:ext>
                    </a:extLst>
                  </a:tr>
                </a:tbl>
              </a:graphicData>
            </a:graphic>
          </p:graphicFrame>
        </mc:Choice>
        <mc:Fallback xmlns="">
          <p:graphicFrame>
            <p:nvGraphicFramePr>
              <p:cNvPr id="7" name="Table 6">
                <a:extLst>
                  <a:ext uri="{FF2B5EF4-FFF2-40B4-BE49-F238E27FC236}">
                    <a16:creationId xmlns:a16="http://schemas.microsoft.com/office/drawing/2014/main" id="{0A2833B9-F147-6E09-D40D-2B8F23A1EE20}"/>
                  </a:ext>
                </a:extLst>
              </p:cNvPr>
              <p:cNvGraphicFramePr>
                <a:graphicFrameLocks noGrp="1"/>
              </p:cNvGraphicFramePr>
              <p:nvPr/>
            </p:nvGraphicFramePr>
            <p:xfrm>
              <a:off x="4699658" y="4330920"/>
              <a:ext cx="6241613" cy="1524000"/>
            </p:xfrm>
            <a:graphic>
              <a:graphicData uri="http://schemas.openxmlformats.org/drawingml/2006/table">
                <a:tbl>
                  <a:tblPr firstRow="1" firstCol="1" bandRow="1">
                    <a:tableStyleId>{5C22544A-7EE6-4342-B048-85BDC9FD1C3A}</a:tableStyleId>
                  </a:tblPr>
                  <a:tblGrid>
                    <a:gridCol w="1007459">
                      <a:extLst>
                        <a:ext uri="{9D8B030D-6E8A-4147-A177-3AD203B41FA5}">
                          <a16:colId xmlns:a16="http://schemas.microsoft.com/office/drawing/2014/main" val="1482605526"/>
                        </a:ext>
                      </a:extLst>
                    </a:gridCol>
                    <a:gridCol w="945931">
                      <a:extLst>
                        <a:ext uri="{9D8B030D-6E8A-4147-A177-3AD203B41FA5}">
                          <a16:colId xmlns:a16="http://schemas.microsoft.com/office/drawing/2014/main" val="2001556703"/>
                        </a:ext>
                      </a:extLst>
                    </a:gridCol>
                    <a:gridCol w="4288223">
                      <a:extLst>
                        <a:ext uri="{9D8B030D-6E8A-4147-A177-3AD203B41FA5}">
                          <a16:colId xmlns:a16="http://schemas.microsoft.com/office/drawing/2014/main" val="3555030003"/>
                        </a:ext>
                      </a:extLst>
                    </a:gridCol>
                  </a:tblGrid>
                  <a:tr h="182880">
                    <a:tc>
                      <a:txBody>
                        <a:bodyPr/>
                        <a:lstStyle/>
                        <a:p>
                          <a:pPr algn="just">
                            <a:spcAft>
                              <a:spcPts val="1200"/>
                            </a:spcAft>
                          </a:pPr>
                          <a:r>
                            <a:rPr lang="en-US" sz="1200">
                              <a:effectLst/>
                            </a:rPr>
                            <a:t>Component</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GB" sz="1200">
                              <a:effectLst/>
                            </a:rPr>
                            <a:t>Type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200">
                              <a:effectLst/>
                            </a:rPr>
                            <a:t>Description</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8599995"/>
                      </a:ext>
                    </a:extLst>
                  </a:tr>
                  <a:tr h="335280">
                    <a:tc>
                      <a:txBody>
                        <a:bodyPr/>
                        <a:lstStyle/>
                        <a:p>
                          <a:endParaRPr lang="en-TR"/>
                        </a:p>
                      </a:txBody>
                      <a:tcPr marL="68580" marR="68580" marT="0" marB="0" anchor="ctr">
                        <a:blipFill>
                          <a:blip r:embed="rId5"/>
                          <a:stretch>
                            <a:fillRect l="-1266" t="-73077" r="-525316" b="-334615"/>
                          </a:stretch>
                        </a:blipFill>
                      </a:tcPr>
                    </a:tc>
                    <a:tc>
                      <a:txBody>
                        <a:bodyPr/>
                        <a:lstStyle/>
                        <a:p>
                          <a:pPr algn="just">
                            <a:spcAft>
                              <a:spcPts val="1200"/>
                            </a:spcAft>
                          </a:pPr>
                          <a:r>
                            <a:rPr lang="en-US" sz="1100">
                              <a:effectLst/>
                            </a:rPr>
                            <a:t>Continuous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100">
                              <a:effectLst/>
                            </a:rPr>
                            <a:t>Reward for minimizing the modification of the departure time, encouraging minimal deviation from the original schedule.</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5743329"/>
                      </a:ext>
                    </a:extLst>
                  </a:tr>
                  <a:tr h="502920">
                    <a:tc>
                      <a:txBody>
                        <a:bodyPr/>
                        <a:lstStyle/>
                        <a:p>
                          <a:endParaRPr lang="en-TR"/>
                        </a:p>
                      </a:txBody>
                      <a:tcPr marL="68580" marR="68580" marT="0" marB="0" anchor="ctr">
                        <a:blipFill>
                          <a:blip r:embed="rId5"/>
                          <a:stretch>
                            <a:fillRect l="-1266" t="-112500" r="-525316" b="-117500"/>
                          </a:stretch>
                        </a:blipFill>
                      </a:tcPr>
                    </a:tc>
                    <a:tc>
                      <a:txBody>
                        <a:bodyPr/>
                        <a:lstStyle/>
                        <a:p>
                          <a:pPr algn="just">
                            <a:spcAft>
                              <a:spcPts val="1200"/>
                            </a:spcAft>
                          </a:pPr>
                          <a:r>
                            <a:rPr lang="en-US" sz="1100">
                              <a:effectLst/>
                            </a:rPr>
                            <a:t>Continuous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100">
                              <a:effectLst/>
                            </a:rPr>
                            <a:t>Reward for minimizing the modification of the arrival time, ensuring the operation schedule is preserved. Only applicable to area-based trajectories.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4804901"/>
                      </a:ext>
                    </a:extLst>
                  </a:tr>
                  <a:tr h="502920">
                    <a:tc>
                      <a:txBody>
                        <a:bodyPr/>
                        <a:lstStyle/>
                        <a:p>
                          <a:endParaRPr lang="en-TR"/>
                        </a:p>
                      </a:txBody>
                      <a:tcPr marL="68580" marR="68580" marT="0" marB="0" anchor="ctr">
                        <a:blipFill>
                          <a:blip r:embed="rId5"/>
                          <a:stretch>
                            <a:fillRect l="-1266" t="-212500" r="-525316" b="-17500"/>
                          </a:stretch>
                        </a:blipFill>
                      </a:tcPr>
                    </a:tc>
                    <a:tc>
                      <a:txBody>
                        <a:bodyPr/>
                        <a:lstStyle/>
                        <a:p>
                          <a:pPr algn="just">
                            <a:spcAft>
                              <a:spcPts val="1200"/>
                            </a:spcAft>
                          </a:pPr>
                          <a:r>
                            <a:rPr lang="en-US" sz="1100">
                              <a:effectLst/>
                            </a:rPr>
                            <a:t>Continuous</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1200"/>
                            </a:spcAft>
                          </a:pPr>
                          <a:r>
                            <a:rPr lang="en-US" sz="1100">
                              <a:effectLst/>
                            </a:rPr>
                            <a:t>Reward for reducing the total operation duration, encouraging shorter operations to benefit other operators, and reducing exposure to people on the ground.</a:t>
                          </a:r>
                          <a:endParaRPr lang="en-TR" sz="11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2414952"/>
                      </a:ext>
                    </a:extLst>
                  </a:tr>
                </a:tbl>
              </a:graphicData>
            </a:graphic>
          </p:graphicFrame>
        </mc:Fallback>
      </mc:AlternateContent>
      <p:pic>
        <p:nvPicPr>
          <p:cNvPr id="10" name="Picture 9">
            <a:extLst>
              <a:ext uri="{FF2B5EF4-FFF2-40B4-BE49-F238E27FC236}">
                <a16:creationId xmlns:a16="http://schemas.microsoft.com/office/drawing/2014/main" id="{69C13157-A85D-C8E7-5788-7D3F28A2A0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3989" y="6132000"/>
            <a:ext cx="2755900" cy="469900"/>
          </a:xfrm>
          <a:prstGeom prst="rect">
            <a:avLst/>
          </a:prstGeom>
        </p:spPr>
      </p:pic>
      <p:sp>
        <p:nvSpPr>
          <p:cNvPr id="11" name="Oval 10">
            <a:extLst>
              <a:ext uri="{FF2B5EF4-FFF2-40B4-BE49-F238E27FC236}">
                <a16:creationId xmlns:a16="http://schemas.microsoft.com/office/drawing/2014/main" id="{0D10D208-6055-FC4E-7698-7CD823EAA5BD}"/>
              </a:ext>
            </a:extLst>
          </p:cNvPr>
          <p:cNvSpPr/>
          <p:nvPr/>
        </p:nvSpPr>
        <p:spPr>
          <a:xfrm>
            <a:off x="0" y="2527080"/>
            <a:ext cx="1223319" cy="4633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tr-TR" err="1"/>
              <a:t>States</a:t>
            </a:r>
            <a:endParaRPr lang="tr-TR"/>
          </a:p>
        </p:txBody>
      </p:sp>
      <p:sp>
        <p:nvSpPr>
          <p:cNvPr id="12" name="Oval 11">
            <a:extLst>
              <a:ext uri="{FF2B5EF4-FFF2-40B4-BE49-F238E27FC236}">
                <a16:creationId xmlns:a16="http://schemas.microsoft.com/office/drawing/2014/main" id="{9958B56E-D664-DC0B-FED1-069D1195B6E8}"/>
              </a:ext>
            </a:extLst>
          </p:cNvPr>
          <p:cNvSpPr/>
          <p:nvPr/>
        </p:nvSpPr>
        <p:spPr>
          <a:xfrm>
            <a:off x="3721294" y="4188525"/>
            <a:ext cx="1507949" cy="46337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tr-TR" err="1"/>
              <a:t>Rewards</a:t>
            </a:r>
            <a:endParaRPr lang="tr-TR"/>
          </a:p>
        </p:txBody>
      </p:sp>
    </p:spTree>
    <p:extLst>
      <p:ext uri="{BB962C8B-B14F-4D97-AF65-F5344CB8AC3E}">
        <p14:creationId xmlns:p14="http://schemas.microsoft.com/office/powerpoint/2010/main" val="3694349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D5DA-45AB-FBE5-5DEA-A8D7ABEDF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B4E9F-45A5-0328-DBC0-61F538210606}"/>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Re-schedular Agent</a:t>
            </a:r>
            <a:br>
              <a:rPr lang="en-US"/>
            </a:br>
            <a:endParaRPr lang="en-ID"/>
          </a:p>
        </p:txBody>
      </p:sp>
      <p:pic>
        <p:nvPicPr>
          <p:cNvPr id="4" name="object 3">
            <a:extLst>
              <a:ext uri="{FF2B5EF4-FFF2-40B4-BE49-F238E27FC236}">
                <a16:creationId xmlns:a16="http://schemas.microsoft.com/office/drawing/2014/main" id="{FBFBCE16-C3D4-3660-47C7-49A36C3A7704}"/>
              </a:ext>
            </a:extLst>
          </p:cNvPr>
          <p:cNvPicPr>
            <a:picLocks noChangeAspect="1"/>
          </p:cNvPicPr>
          <p:nvPr/>
        </p:nvPicPr>
        <p:blipFill>
          <a:blip r:embed="rId3" cstate="print"/>
          <a:stretch>
            <a:fillRect/>
          </a:stretch>
        </p:blipFill>
        <p:spPr>
          <a:xfrm>
            <a:off x="179331" y="1993713"/>
            <a:ext cx="5742092" cy="3229927"/>
          </a:xfrm>
          <a:prstGeom prst="rect">
            <a:avLst/>
          </a:prstGeom>
        </p:spPr>
      </p:pic>
      <p:pic>
        <p:nvPicPr>
          <p:cNvPr id="5" name="object 4">
            <a:extLst>
              <a:ext uri="{FF2B5EF4-FFF2-40B4-BE49-F238E27FC236}">
                <a16:creationId xmlns:a16="http://schemas.microsoft.com/office/drawing/2014/main" id="{79C5742C-350C-418D-A8F0-B64871E5F2A8}"/>
              </a:ext>
            </a:extLst>
          </p:cNvPr>
          <p:cNvPicPr>
            <a:picLocks noChangeAspect="1"/>
          </p:cNvPicPr>
          <p:nvPr/>
        </p:nvPicPr>
        <p:blipFill>
          <a:blip r:embed="rId4" cstate="print"/>
          <a:stretch>
            <a:fillRect/>
          </a:stretch>
        </p:blipFill>
        <p:spPr>
          <a:xfrm>
            <a:off x="6096000" y="1993713"/>
            <a:ext cx="5742090" cy="3229926"/>
          </a:xfrm>
          <a:prstGeom prst="rect">
            <a:avLst/>
          </a:prstGeom>
        </p:spPr>
      </p:pic>
    </p:spTree>
    <p:extLst>
      <p:ext uri="{BB962C8B-B14F-4D97-AF65-F5344CB8AC3E}">
        <p14:creationId xmlns:p14="http://schemas.microsoft.com/office/powerpoint/2010/main" val="87749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7A27B-842C-FD27-581A-CBC6580C9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A8D9C-A860-4B4E-8ABA-A202A2509682}"/>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Explainability – </a:t>
            </a:r>
            <a:r>
              <a:rPr lang="en-US" err="1"/>
              <a:t>SHAPley</a:t>
            </a:r>
            <a:r>
              <a:rPr lang="en-US"/>
              <a:t> Values</a:t>
            </a:r>
            <a:br>
              <a:rPr lang="en-US"/>
            </a:br>
            <a:endParaRPr lang="en-ID"/>
          </a:p>
        </p:txBody>
      </p:sp>
      <p:pic>
        <p:nvPicPr>
          <p:cNvPr id="3" name="Picture 2">
            <a:extLst>
              <a:ext uri="{FF2B5EF4-FFF2-40B4-BE49-F238E27FC236}">
                <a16:creationId xmlns:a16="http://schemas.microsoft.com/office/drawing/2014/main" id="{C8E0ACFD-813F-1858-6D05-E40461FB8F34}"/>
              </a:ext>
            </a:extLst>
          </p:cNvPr>
          <p:cNvPicPr>
            <a:picLocks noChangeAspect="1"/>
          </p:cNvPicPr>
          <p:nvPr/>
        </p:nvPicPr>
        <p:blipFill>
          <a:blip r:embed="rId3"/>
          <a:stretch>
            <a:fillRect/>
          </a:stretch>
        </p:blipFill>
        <p:spPr>
          <a:xfrm>
            <a:off x="1117829" y="1476089"/>
            <a:ext cx="8858198" cy="1768365"/>
          </a:xfrm>
          <a:prstGeom prst="rect">
            <a:avLst/>
          </a:prstGeom>
        </p:spPr>
      </p:pic>
      <p:pic>
        <p:nvPicPr>
          <p:cNvPr id="6" name="Picture 5">
            <a:extLst>
              <a:ext uri="{FF2B5EF4-FFF2-40B4-BE49-F238E27FC236}">
                <a16:creationId xmlns:a16="http://schemas.microsoft.com/office/drawing/2014/main" id="{FFCFF94A-72FD-EBE2-77A3-CF506755AED4}"/>
              </a:ext>
            </a:extLst>
          </p:cNvPr>
          <p:cNvPicPr>
            <a:picLocks noChangeAspect="1"/>
          </p:cNvPicPr>
          <p:nvPr/>
        </p:nvPicPr>
        <p:blipFill>
          <a:blip r:embed="rId4"/>
          <a:stretch>
            <a:fillRect/>
          </a:stretch>
        </p:blipFill>
        <p:spPr>
          <a:xfrm>
            <a:off x="897144" y="3358054"/>
            <a:ext cx="9078883" cy="1991711"/>
          </a:xfrm>
          <a:prstGeom prst="rect">
            <a:avLst/>
          </a:prstGeom>
        </p:spPr>
      </p:pic>
      <p:pic>
        <p:nvPicPr>
          <p:cNvPr id="7" name="Picture 6">
            <a:extLst>
              <a:ext uri="{FF2B5EF4-FFF2-40B4-BE49-F238E27FC236}">
                <a16:creationId xmlns:a16="http://schemas.microsoft.com/office/drawing/2014/main" id="{81BEE8E4-FCA2-3929-8BAC-89C7EA4703B7}"/>
              </a:ext>
            </a:extLst>
          </p:cNvPr>
          <p:cNvPicPr>
            <a:picLocks noChangeAspect="1"/>
          </p:cNvPicPr>
          <p:nvPr/>
        </p:nvPicPr>
        <p:blipFill>
          <a:blip r:embed="rId5"/>
          <a:stretch>
            <a:fillRect/>
          </a:stretch>
        </p:blipFill>
        <p:spPr>
          <a:xfrm>
            <a:off x="1512395" y="5680842"/>
            <a:ext cx="8550073" cy="940676"/>
          </a:xfrm>
          <a:prstGeom prst="rect">
            <a:avLst/>
          </a:prstGeom>
        </p:spPr>
      </p:pic>
      <p:sp>
        <p:nvSpPr>
          <p:cNvPr id="8" name="Rounded Rectangle 7">
            <a:extLst>
              <a:ext uri="{FF2B5EF4-FFF2-40B4-BE49-F238E27FC236}">
                <a16:creationId xmlns:a16="http://schemas.microsoft.com/office/drawing/2014/main" id="{ABCFBB6B-1163-7FA8-94CF-E08A3098227E}"/>
              </a:ext>
            </a:extLst>
          </p:cNvPr>
          <p:cNvSpPr/>
          <p:nvPr/>
        </p:nvSpPr>
        <p:spPr>
          <a:xfrm>
            <a:off x="3878316" y="1178473"/>
            <a:ext cx="5675587" cy="35735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i="1">
                <a:effectLst/>
                <a:latin typeface="Helvetica" pitchFamily="2" charset="0"/>
              </a:rPr>
              <a:t>SHAP Feature Importance – Strategy Selector Agent</a:t>
            </a:r>
            <a:endParaRPr lang="en-US">
              <a:effectLst/>
              <a:latin typeface="Helvetica" pitchFamily="2" charset="0"/>
            </a:endParaRPr>
          </a:p>
        </p:txBody>
      </p:sp>
      <p:sp>
        <p:nvSpPr>
          <p:cNvPr id="9" name="Rounded Rectangle 8">
            <a:extLst>
              <a:ext uri="{FF2B5EF4-FFF2-40B4-BE49-F238E27FC236}">
                <a16:creationId xmlns:a16="http://schemas.microsoft.com/office/drawing/2014/main" id="{9D53F18B-0269-FC8D-4F99-841A5790C071}"/>
              </a:ext>
            </a:extLst>
          </p:cNvPr>
          <p:cNvSpPr/>
          <p:nvPr/>
        </p:nvSpPr>
        <p:spPr>
          <a:xfrm>
            <a:off x="3878317" y="3250324"/>
            <a:ext cx="5675587" cy="35735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i="1">
                <a:effectLst/>
                <a:latin typeface="Helvetica" pitchFamily="2" charset="0"/>
              </a:rPr>
              <a:t>SHAP Feature Importance – Re-router Agent</a:t>
            </a:r>
            <a:endParaRPr lang="en-US">
              <a:effectLst/>
              <a:latin typeface="Helvetica" pitchFamily="2" charset="0"/>
            </a:endParaRPr>
          </a:p>
        </p:txBody>
      </p:sp>
      <p:sp>
        <p:nvSpPr>
          <p:cNvPr id="10" name="Rounded Rectangle 9">
            <a:extLst>
              <a:ext uri="{FF2B5EF4-FFF2-40B4-BE49-F238E27FC236}">
                <a16:creationId xmlns:a16="http://schemas.microsoft.com/office/drawing/2014/main" id="{DBF1420E-F8B8-2AE8-0FF5-6E416CC7536A}"/>
              </a:ext>
            </a:extLst>
          </p:cNvPr>
          <p:cNvSpPr/>
          <p:nvPr/>
        </p:nvSpPr>
        <p:spPr>
          <a:xfrm>
            <a:off x="3667255" y="5457495"/>
            <a:ext cx="6097710" cy="35735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i="1">
                <a:effectLst/>
                <a:latin typeface="Helvetica" pitchFamily="2" charset="0"/>
              </a:rPr>
              <a:t>SHAP Feature Importance – Re-schedular Selector Agent</a:t>
            </a:r>
            <a:endParaRPr lang="en-US">
              <a:effectLst/>
              <a:latin typeface="Helvetica" pitchFamily="2" charset="0"/>
            </a:endParaRPr>
          </a:p>
        </p:txBody>
      </p:sp>
    </p:spTree>
    <p:extLst>
      <p:ext uri="{BB962C8B-B14F-4D97-AF65-F5344CB8AC3E}">
        <p14:creationId xmlns:p14="http://schemas.microsoft.com/office/powerpoint/2010/main" val="64519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08A4C-7E74-3290-623F-B546AB0B0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EAD8C-9E94-7B8E-6278-A1B4FB92B74E}"/>
              </a:ext>
            </a:extLst>
          </p:cNvPr>
          <p:cNvSpPr>
            <a:spLocks noGrp="1"/>
          </p:cNvSpPr>
          <p:nvPr>
            <p:ph type="title"/>
          </p:nvPr>
        </p:nvSpPr>
        <p:spPr/>
        <p:txBody>
          <a:bodyPr/>
          <a:lstStyle/>
          <a:p>
            <a:r>
              <a:rPr lang="en-GB"/>
              <a:t>SESAR Solution 0450 Definition and Description</a:t>
            </a:r>
          </a:p>
        </p:txBody>
      </p:sp>
      <p:sp>
        <p:nvSpPr>
          <p:cNvPr id="4" name="Footer Placeholder 3">
            <a:extLst>
              <a:ext uri="{FF2B5EF4-FFF2-40B4-BE49-F238E27FC236}">
                <a16:creationId xmlns:a16="http://schemas.microsoft.com/office/drawing/2014/main" id="{91720668-7994-9227-E6E9-75BA19AACA94}"/>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577E07B3-FF02-3115-818A-2DB581B6CECA}"/>
              </a:ext>
            </a:extLst>
          </p:cNvPr>
          <p:cNvSpPr>
            <a:spLocks noGrp="1"/>
          </p:cNvSpPr>
          <p:nvPr>
            <p:ph type="sldNum" sz="quarter" idx="12"/>
          </p:nvPr>
        </p:nvSpPr>
        <p:spPr/>
        <p:txBody>
          <a:bodyPr/>
          <a:lstStyle/>
          <a:p>
            <a:fld id="{4EF4F504-EC54-4A4D-AD48-14856DA9CA19}" type="slidenum">
              <a:rPr lang="en-US" smtClean="0">
                <a:solidFill>
                  <a:srgbClr val="151515"/>
                </a:solidFill>
              </a:rPr>
              <a:pPr/>
              <a:t>3</a:t>
            </a:fld>
            <a:endParaRPr lang="en-US">
              <a:solidFill>
                <a:srgbClr val="151515"/>
              </a:solidFill>
            </a:endParaRPr>
          </a:p>
        </p:txBody>
      </p:sp>
      <p:pic>
        <p:nvPicPr>
          <p:cNvPr id="9" name="Picture 8">
            <a:extLst>
              <a:ext uri="{FF2B5EF4-FFF2-40B4-BE49-F238E27FC236}">
                <a16:creationId xmlns:a16="http://schemas.microsoft.com/office/drawing/2014/main" id="{03E610BE-2564-2966-FC1C-3769896BAC45}"/>
              </a:ext>
            </a:extLst>
          </p:cNvPr>
          <p:cNvPicPr>
            <a:picLocks noChangeAspect="1"/>
          </p:cNvPicPr>
          <p:nvPr/>
        </p:nvPicPr>
        <p:blipFill>
          <a:blip r:embed="rId2"/>
          <a:stretch>
            <a:fillRect/>
          </a:stretch>
        </p:blipFill>
        <p:spPr>
          <a:xfrm>
            <a:off x="253999" y="855977"/>
            <a:ext cx="11639050" cy="4931048"/>
          </a:xfrm>
          <a:prstGeom prst="rect">
            <a:avLst/>
          </a:prstGeom>
        </p:spPr>
      </p:pic>
      <p:pic>
        <p:nvPicPr>
          <p:cNvPr id="10" name="Picture 9">
            <a:extLst>
              <a:ext uri="{FF2B5EF4-FFF2-40B4-BE49-F238E27FC236}">
                <a16:creationId xmlns:a16="http://schemas.microsoft.com/office/drawing/2014/main" id="{35ABB5EC-F317-FD56-D5D3-B8D88F3AE9E4}"/>
              </a:ext>
            </a:extLst>
          </p:cNvPr>
          <p:cNvPicPr>
            <a:picLocks noChangeAspect="1"/>
          </p:cNvPicPr>
          <p:nvPr/>
        </p:nvPicPr>
        <p:blipFill>
          <a:blip r:embed="rId3"/>
          <a:stretch>
            <a:fillRect/>
          </a:stretch>
        </p:blipFill>
        <p:spPr>
          <a:xfrm>
            <a:off x="7375524" y="827302"/>
            <a:ext cx="3594100" cy="1092200"/>
          </a:xfrm>
          <a:prstGeom prst="rect">
            <a:avLst/>
          </a:prstGeom>
        </p:spPr>
      </p:pic>
    </p:spTree>
    <p:extLst>
      <p:ext uri="{BB962C8B-B14F-4D97-AF65-F5344CB8AC3E}">
        <p14:creationId xmlns:p14="http://schemas.microsoft.com/office/powerpoint/2010/main" val="756415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387BA-CD5F-4B64-968D-34FD2A5FF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5409C-2284-96D9-82C3-34957A8A0DEB}"/>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Explainability – </a:t>
            </a:r>
            <a:r>
              <a:rPr lang="en-US" err="1"/>
              <a:t>SHAPley</a:t>
            </a:r>
            <a:r>
              <a:rPr lang="en-US"/>
              <a:t> Values - Examples</a:t>
            </a:r>
            <a:br>
              <a:rPr lang="en-US"/>
            </a:br>
            <a:endParaRPr lang="en-ID"/>
          </a:p>
        </p:txBody>
      </p:sp>
      <p:pic>
        <p:nvPicPr>
          <p:cNvPr id="5" name="Picture 4">
            <a:extLst>
              <a:ext uri="{FF2B5EF4-FFF2-40B4-BE49-F238E27FC236}">
                <a16:creationId xmlns:a16="http://schemas.microsoft.com/office/drawing/2014/main" id="{00119867-5CBF-E1B2-41F0-41BBBC138D5A}"/>
              </a:ext>
            </a:extLst>
          </p:cNvPr>
          <p:cNvPicPr>
            <a:picLocks noChangeAspect="1"/>
          </p:cNvPicPr>
          <p:nvPr/>
        </p:nvPicPr>
        <p:blipFill>
          <a:blip r:embed="rId3"/>
          <a:stretch>
            <a:fillRect/>
          </a:stretch>
        </p:blipFill>
        <p:spPr>
          <a:xfrm>
            <a:off x="667845" y="1179568"/>
            <a:ext cx="4445000" cy="2501900"/>
          </a:xfrm>
          <a:prstGeom prst="rect">
            <a:avLst/>
          </a:prstGeom>
        </p:spPr>
      </p:pic>
      <p:pic>
        <p:nvPicPr>
          <p:cNvPr id="11" name="Picture 10">
            <a:extLst>
              <a:ext uri="{FF2B5EF4-FFF2-40B4-BE49-F238E27FC236}">
                <a16:creationId xmlns:a16="http://schemas.microsoft.com/office/drawing/2014/main" id="{469A2FF9-4238-53BB-D50F-17BEE471E2DB}"/>
              </a:ext>
            </a:extLst>
          </p:cNvPr>
          <p:cNvPicPr>
            <a:picLocks noChangeAspect="1"/>
          </p:cNvPicPr>
          <p:nvPr/>
        </p:nvPicPr>
        <p:blipFill>
          <a:blip r:embed="rId4"/>
          <a:stretch>
            <a:fillRect/>
          </a:stretch>
        </p:blipFill>
        <p:spPr>
          <a:xfrm>
            <a:off x="667845" y="3796643"/>
            <a:ext cx="4445000" cy="2501900"/>
          </a:xfrm>
          <a:prstGeom prst="rect">
            <a:avLst/>
          </a:prstGeom>
        </p:spPr>
      </p:pic>
      <p:pic>
        <p:nvPicPr>
          <p:cNvPr id="12" name="Picture 11">
            <a:extLst>
              <a:ext uri="{FF2B5EF4-FFF2-40B4-BE49-F238E27FC236}">
                <a16:creationId xmlns:a16="http://schemas.microsoft.com/office/drawing/2014/main" id="{8EB55E20-F92B-C634-C12A-1189B3452947}"/>
              </a:ext>
            </a:extLst>
          </p:cNvPr>
          <p:cNvPicPr>
            <a:picLocks noChangeAspect="1"/>
          </p:cNvPicPr>
          <p:nvPr/>
        </p:nvPicPr>
        <p:blipFill>
          <a:blip r:embed="rId5"/>
          <a:stretch>
            <a:fillRect/>
          </a:stretch>
        </p:blipFill>
        <p:spPr>
          <a:xfrm>
            <a:off x="5112845" y="2063093"/>
            <a:ext cx="6946900" cy="2984500"/>
          </a:xfrm>
          <a:prstGeom prst="rect">
            <a:avLst/>
          </a:prstGeom>
        </p:spPr>
      </p:pic>
    </p:spTree>
    <p:extLst>
      <p:ext uri="{BB962C8B-B14F-4D97-AF65-F5344CB8AC3E}">
        <p14:creationId xmlns:p14="http://schemas.microsoft.com/office/powerpoint/2010/main" val="257208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184D-D8D8-B785-1C76-0A1D00294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72038-5EC0-0C4F-0E82-DCB012A955AB}"/>
              </a:ext>
            </a:extLst>
          </p:cNvPr>
          <p:cNvSpPr>
            <a:spLocks noGrp="1"/>
          </p:cNvSpPr>
          <p:nvPr>
            <p:ph type="title"/>
          </p:nvPr>
        </p:nvSpPr>
        <p:spPr>
          <a:xfrm>
            <a:off x="554736" y="236482"/>
            <a:ext cx="10733374" cy="409290"/>
          </a:xfrm>
        </p:spPr>
        <p:txBody>
          <a:bodyPr>
            <a:normAutofit fontScale="90000"/>
          </a:bodyPr>
          <a:lstStyle/>
          <a:p>
            <a:r>
              <a:rPr lang="en-US" b="0"/>
              <a:t>A-FPLAS Flight Plan Recommendation</a:t>
            </a:r>
            <a:br>
              <a:rPr lang="en-US"/>
            </a:br>
            <a:r>
              <a:rPr lang="en-US"/>
              <a:t>Explainability – </a:t>
            </a:r>
            <a:r>
              <a:rPr lang="en-US" err="1"/>
              <a:t>SHAPley</a:t>
            </a:r>
            <a:r>
              <a:rPr lang="en-US"/>
              <a:t> Values - Examples</a:t>
            </a:r>
            <a:br>
              <a:rPr lang="en-US"/>
            </a:br>
            <a:endParaRPr lang="en-ID"/>
          </a:p>
        </p:txBody>
      </p:sp>
      <p:pic>
        <p:nvPicPr>
          <p:cNvPr id="3" name="Picture 2">
            <a:extLst>
              <a:ext uri="{FF2B5EF4-FFF2-40B4-BE49-F238E27FC236}">
                <a16:creationId xmlns:a16="http://schemas.microsoft.com/office/drawing/2014/main" id="{93F6C289-117F-B607-49CB-48762BA884AF}"/>
              </a:ext>
            </a:extLst>
          </p:cNvPr>
          <p:cNvPicPr>
            <a:picLocks noChangeAspect="1"/>
          </p:cNvPicPr>
          <p:nvPr/>
        </p:nvPicPr>
        <p:blipFill>
          <a:blip r:embed="rId3"/>
          <a:stretch>
            <a:fillRect/>
          </a:stretch>
        </p:blipFill>
        <p:spPr>
          <a:xfrm>
            <a:off x="554736" y="1326713"/>
            <a:ext cx="4445000" cy="2501900"/>
          </a:xfrm>
          <a:prstGeom prst="rect">
            <a:avLst/>
          </a:prstGeom>
        </p:spPr>
      </p:pic>
      <p:pic>
        <p:nvPicPr>
          <p:cNvPr id="4" name="Picture 3">
            <a:extLst>
              <a:ext uri="{FF2B5EF4-FFF2-40B4-BE49-F238E27FC236}">
                <a16:creationId xmlns:a16="http://schemas.microsoft.com/office/drawing/2014/main" id="{99158417-42E6-4E04-F38E-0F27473F27E7}"/>
              </a:ext>
            </a:extLst>
          </p:cNvPr>
          <p:cNvPicPr>
            <a:picLocks noChangeAspect="1"/>
          </p:cNvPicPr>
          <p:nvPr/>
        </p:nvPicPr>
        <p:blipFill>
          <a:blip r:embed="rId4"/>
          <a:stretch>
            <a:fillRect/>
          </a:stretch>
        </p:blipFill>
        <p:spPr>
          <a:xfrm>
            <a:off x="554736" y="3943788"/>
            <a:ext cx="4445000" cy="2501900"/>
          </a:xfrm>
          <a:prstGeom prst="rect">
            <a:avLst/>
          </a:prstGeom>
        </p:spPr>
      </p:pic>
      <p:pic>
        <p:nvPicPr>
          <p:cNvPr id="6" name="Picture 5">
            <a:extLst>
              <a:ext uri="{FF2B5EF4-FFF2-40B4-BE49-F238E27FC236}">
                <a16:creationId xmlns:a16="http://schemas.microsoft.com/office/drawing/2014/main" id="{DFE9323C-685E-3761-F69B-38B8CB8884CD}"/>
              </a:ext>
            </a:extLst>
          </p:cNvPr>
          <p:cNvPicPr>
            <a:picLocks noChangeAspect="1"/>
          </p:cNvPicPr>
          <p:nvPr/>
        </p:nvPicPr>
        <p:blipFill>
          <a:blip r:embed="rId5"/>
          <a:stretch>
            <a:fillRect/>
          </a:stretch>
        </p:blipFill>
        <p:spPr>
          <a:xfrm>
            <a:off x="5245100" y="2210238"/>
            <a:ext cx="6946900" cy="2984500"/>
          </a:xfrm>
          <a:prstGeom prst="rect">
            <a:avLst/>
          </a:prstGeom>
        </p:spPr>
      </p:pic>
    </p:spTree>
    <p:extLst>
      <p:ext uri="{BB962C8B-B14F-4D97-AF65-F5344CB8AC3E}">
        <p14:creationId xmlns:p14="http://schemas.microsoft.com/office/powerpoint/2010/main" val="1473671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C9C115-7C4E-4B22-84FE-E3459843B3D7}"/>
              </a:ext>
            </a:extLst>
          </p:cNvPr>
          <p:cNvSpPr>
            <a:spLocks noGrp="1"/>
          </p:cNvSpPr>
          <p:nvPr>
            <p:ph type="pic" sz="quarter" idx="10"/>
          </p:nvPr>
        </p:nvSpPr>
        <p:spPr/>
        <p:txBody>
          <a:bodyPr/>
          <a:lstStyle/>
          <a:p>
            <a:endParaRPr lang="en-GB"/>
          </a:p>
        </p:txBody>
      </p:sp>
    </p:spTree>
    <p:extLst>
      <p:ext uri="{BB962C8B-B14F-4D97-AF65-F5344CB8AC3E}">
        <p14:creationId xmlns:p14="http://schemas.microsoft.com/office/powerpoint/2010/main" val="216745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FC6EE-3087-32F3-63CE-72D32A8D6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F6309-96F6-6177-2277-EBC381DDAB03}"/>
              </a:ext>
            </a:extLst>
          </p:cNvPr>
          <p:cNvSpPr>
            <a:spLocks noGrp="1"/>
          </p:cNvSpPr>
          <p:nvPr>
            <p:ph type="title"/>
          </p:nvPr>
        </p:nvSpPr>
        <p:spPr/>
        <p:txBody>
          <a:bodyPr/>
          <a:lstStyle/>
          <a:p>
            <a:r>
              <a:rPr lang="en-GB"/>
              <a:t>SESAR Solution 0450 Definition and Description</a:t>
            </a:r>
          </a:p>
        </p:txBody>
      </p:sp>
      <p:sp>
        <p:nvSpPr>
          <p:cNvPr id="4" name="Footer Placeholder 3">
            <a:extLst>
              <a:ext uri="{FF2B5EF4-FFF2-40B4-BE49-F238E27FC236}">
                <a16:creationId xmlns:a16="http://schemas.microsoft.com/office/drawing/2014/main" id="{44FB7461-8486-A2C6-32B0-B14F9E2818E8}"/>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913C2C09-F817-9730-7ECB-041E5BE7D8C9}"/>
              </a:ext>
            </a:extLst>
          </p:cNvPr>
          <p:cNvSpPr>
            <a:spLocks noGrp="1"/>
          </p:cNvSpPr>
          <p:nvPr>
            <p:ph type="sldNum" sz="quarter" idx="12"/>
          </p:nvPr>
        </p:nvSpPr>
        <p:spPr/>
        <p:txBody>
          <a:bodyPr/>
          <a:lstStyle/>
          <a:p>
            <a:fld id="{4EF4F504-EC54-4A4D-AD48-14856DA9CA19}" type="slidenum">
              <a:rPr lang="en-US" smtClean="0">
                <a:solidFill>
                  <a:srgbClr val="151515"/>
                </a:solidFill>
              </a:rPr>
              <a:pPr/>
              <a:t>4</a:t>
            </a:fld>
            <a:endParaRPr lang="en-US">
              <a:solidFill>
                <a:srgbClr val="151515"/>
              </a:solidFill>
            </a:endParaRPr>
          </a:p>
        </p:txBody>
      </p:sp>
      <p:sp>
        <p:nvSpPr>
          <p:cNvPr id="6" name="Content Placeholder 2">
            <a:extLst>
              <a:ext uri="{FF2B5EF4-FFF2-40B4-BE49-F238E27FC236}">
                <a16:creationId xmlns:a16="http://schemas.microsoft.com/office/drawing/2014/main" id="{463CB8C2-25AA-10BA-6092-4EBF021DF4B9}"/>
              </a:ext>
            </a:extLst>
          </p:cNvPr>
          <p:cNvSpPr>
            <a:spLocks noGrp="1"/>
          </p:cNvSpPr>
          <p:nvPr>
            <p:ph idx="1"/>
          </p:nvPr>
        </p:nvSpPr>
        <p:spPr>
          <a:xfrm>
            <a:off x="488379" y="974707"/>
            <a:ext cx="10316473" cy="4766724"/>
          </a:xfrm>
          <a:solidFill>
            <a:schemeClr val="bg1"/>
          </a:solidFill>
        </p:spPr>
        <p:txBody>
          <a:bodyPr vert="horz" lIns="91440" tIns="45720" rIns="91440" bIns="45720" rtlCol="0" anchor="t">
            <a:normAutofit fontScale="85000" lnSpcReduction="10000"/>
          </a:bodyPr>
          <a:lstStyle/>
          <a:p>
            <a:pPr marL="0" marR="0" lvl="0" indent="0" defTabSz="914400" rtl="0" eaLnBrk="1" fontAlgn="auto" latinLnBrk="0" hangingPunct="1">
              <a:lnSpc>
                <a:spcPct val="90000"/>
              </a:lnSpc>
              <a:spcBef>
                <a:spcPts val="1000"/>
              </a:spcBef>
              <a:spcAft>
                <a:spcPts val="0"/>
              </a:spcAft>
              <a:buClrTx/>
              <a:buSzTx/>
              <a:buNone/>
              <a:tabLst/>
              <a:defRPr/>
            </a:pPr>
            <a:r>
              <a:rPr lang="en-US" sz="1600" b="0" i="0" u="none" strike="noStrike" dirty="0">
                <a:solidFill>
                  <a:srgbClr val="000000"/>
                </a:solidFill>
                <a:effectLst/>
                <a:latin typeface="o2t-font"/>
              </a:rPr>
              <a:t>As drone operations continue to increase in complexity and volume, safely integrating unmanned aerial systems into the airspace poses significant challenges. One of the key hurdles is managing the approval process for drone flight plans considering that this process can be time consuming or immediate approval isn’t feasible. </a:t>
            </a:r>
          </a:p>
          <a:p>
            <a:pPr marL="0" marR="0" lvl="0" indent="0" defTabSz="914400" rtl="0" eaLnBrk="1" fontAlgn="auto" latinLnBrk="0" hangingPunct="1">
              <a:lnSpc>
                <a:spcPct val="90000"/>
              </a:lnSpc>
              <a:spcBef>
                <a:spcPts val="1000"/>
              </a:spcBef>
              <a:spcAft>
                <a:spcPts val="0"/>
              </a:spcAft>
              <a:buClrTx/>
              <a:buSzTx/>
              <a:buNone/>
              <a:tabLst/>
              <a:defRPr/>
            </a:pPr>
            <a:br>
              <a:rPr lang="en-US" sz="1600" dirty="0"/>
            </a:br>
            <a:r>
              <a:rPr lang="en-US" sz="1600" b="0" i="0" u="none" strike="noStrike" dirty="0">
                <a:solidFill>
                  <a:srgbClr val="000000"/>
                </a:solidFill>
                <a:effectLst/>
                <a:latin typeface="o2t-font"/>
              </a:rPr>
              <a:t>The Autonomous Flight Plan Approval Service (A-FPLAS) addresses these challenges by providing a fully autonomous, AI-driven solution that evaluates, validates, and approves flight plans submitted by drone operators.</a:t>
            </a:r>
          </a:p>
          <a:p>
            <a:pPr marL="0" marR="0" lvl="0" indent="0" defTabSz="914400" rtl="0" eaLnBrk="1" fontAlgn="auto" latinLnBrk="0" hangingPunct="1">
              <a:lnSpc>
                <a:spcPct val="90000"/>
              </a:lnSpc>
              <a:spcBef>
                <a:spcPts val="1000"/>
              </a:spcBef>
              <a:spcAft>
                <a:spcPts val="0"/>
              </a:spcAft>
              <a:buClrTx/>
              <a:buSzTx/>
              <a:buNone/>
              <a:tabLst/>
              <a:defRPr/>
            </a:pPr>
            <a:br>
              <a:rPr lang="en-US" sz="1600" dirty="0"/>
            </a:br>
            <a:r>
              <a:rPr lang="en-US" sz="1600" b="0" i="0" u="none" strike="noStrike" dirty="0">
                <a:solidFill>
                  <a:srgbClr val="000000"/>
                </a:solidFill>
                <a:effectLst/>
                <a:latin typeface="o2t-font"/>
              </a:rPr>
              <a:t>Autonomous Flight Plan Approval Service (A-FPLAS) is an AI-driven system designed to autonomously evaluate and approve flight plans submitted by drone operators. The system assesses critical factors such as weather conditions, airspace restrictions, aircraft capabilities, and legal constraints to ensure safe, compliant, and optimized operations. A-FPLAS integrates with a real-time database through Common Information system(CIS), containing all approved flight plans within a designated RTTA window. This allows for efficient conflict detection by comparing new flight requests with existing operations, while considering airspace demand, capacity, and environmental impacts. In cases of congestion, prioritization rules are applied to facilitate high-priority flights. The service also continuously evaluates the evolving airspace environment, offering real-time updates to help operators make informed decisions. If any issues arise during the evaluation, the system provides tailored recommendations for resolving conflicts or optimizing routing, ensuring safe and efficient airspace usage.</a:t>
            </a:r>
          </a:p>
          <a:p>
            <a:pPr marL="0" marR="0" lvl="0" indent="0" defTabSz="914400" rtl="0" eaLnBrk="1" fontAlgn="auto" latinLnBrk="0" hangingPunct="1">
              <a:lnSpc>
                <a:spcPct val="90000"/>
              </a:lnSpc>
              <a:spcBef>
                <a:spcPts val="1000"/>
              </a:spcBef>
              <a:spcAft>
                <a:spcPts val="0"/>
              </a:spcAft>
              <a:buClrTx/>
              <a:buSzTx/>
              <a:buNone/>
              <a:tabLst/>
              <a:defRPr/>
            </a:pPr>
            <a:br>
              <a:rPr lang="en-US" sz="1600" dirty="0"/>
            </a:br>
            <a:r>
              <a:rPr lang="en-US" sz="1600" b="0" i="0" u="none" strike="noStrike" dirty="0">
                <a:solidFill>
                  <a:srgbClr val="000000"/>
                </a:solidFill>
                <a:effectLst/>
                <a:latin typeface="o2t-font"/>
              </a:rPr>
              <a:t>The Autonomous Flight Plan Approval Service (A-FPLAS) is fully compliant with international and European regulatory frameworks, including ICAO, EASA, and EU Implementing Regulation 2012/664. It supports the U-Space framework under SESAR 3 JU for safe drone integration into airspaces. A-FPLAS adheres to EU Regulations 2019/945 and 2019/947, ensuring compliance with drone operations and airworthiness standards, while enabling advanced capabilities like BVLOS and autonomous flights. By dynamically managing flight plans and integrating flexible airspace usage, A-FPLAS ensures safe, efficient, and regulation-compliant operations.</a:t>
            </a:r>
            <a:br>
              <a:rPr lang="en-US" sz="1600" dirty="0"/>
            </a:br>
            <a:br>
              <a:rPr lang="en-US" sz="1600" dirty="0"/>
            </a:br>
            <a:r>
              <a:rPr lang="en-US" sz="1600" b="0" i="0" u="none" strike="noStrike" dirty="0">
                <a:solidFill>
                  <a:srgbClr val="000000"/>
                </a:solidFill>
                <a:effectLst/>
                <a:latin typeface="o2t-font"/>
              </a:rPr>
              <a:t>This solution delivers key benefits in terms of mission efficiency, safety, and airspace capacity by providing real-time updates and seamless communication with unmanned traffic management (UTM) systems. Its AI-driven architecture facilitates faster approvals and enhanced decision-making, ensuring that drone operators can safely and efficiently navigate the airspace while minimizing environmental impacts.</a:t>
            </a:r>
            <a:endParaRPr kumimoji="0" lang="en-US" sz="1400" kern="1200" cap="none" spc="0" normalizeH="0" baseline="0" noProof="0" dirty="0">
              <a:ln>
                <a:noFill/>
              </a:ln>
              <a:solidFill>
                <a:srgbClr val="002F6E"/>
              </a:solidFill>
              <a:uLnTx/>
              <a:uFillTx/>
              <a:latin typeface="-webkit-standard"/>
              <a:ea typeface="+mn-ea"/>
              <a:cs typeface="+mn-cs"/>
            </a:endParaRPr>
          </a:p>
        </p:txBody>
      </p:sp>
      <p:sp>
        <p:nvSpPr>
          <p:cNvPr id="7" name="TextBox 6">
            <a:extLst>
              <a:ext uri="{FF2B5EF4-FFF2-40B4-BE49-F238E27FC236}">
                <a16:creationId xmlns:a16="http://schemas.microsoft.com/office/drawing/2014/main" id="{E6075648-F840-5846-51A5-E58EECD4D98E}"/>
              </a:ext>
            </a:extLst>
          </p:cNvPr>
          <p:cNvSpPr txBox="1"/>
          <p:nvPr/>
        </p:nvSpPr>
        <p:spPr>
          <a:xfrm>
            <a:off x="488379" y="5930164"/>
            <a:ext cx="2279791" cy="369332"/>
          </a:xfrm>
          <a:prstGeom prst="rect">
            <a:avLst/>
          </a:prstGeom>
          <a:noFill/>
        </p:spPr>
        <p:txBody>
          <a:bodyPr wrap="none" rtlCol="0">
            <a:spAutoFit/>
          </a:bodyPr>
          <a:lstStyle/>
          <a:p>
            <a:r>
              <a:rPr lang="tr-TR" dirty="0" err="1">
                <a:solidFill>
                  <a:schemeClr val="accent1">
                    <a:lumMod val="60000"/>
                    <a:lumOff val="40000"/>
                  </a:schemeClr>
                </a:solidFill>
              </a:rPr>
              <a:t>Technological</a:t>
            </a:r>
            <a:r>
              <a:rPr lang="tr-TR" dirty="0">
                <a:solidFill>
                  <a:schemeClr val="accent1">
                    <a:lumMod val="60000"/>
                    <a:lumOff val="40000"/>
                  </a:schemeClr>
                </a:solidFill>
              </a:rPr>
              <a:t> Solution</a:t>
            </a:r>
          </a:p>
        </p:txBody>
      </p:sp>
    </p:spTree>
    <p:extLst>
      <p:ext uri="{BB962C8B-B14F-4D97-AF65-F5344CB8AC3E}">
        <p14:creationId xmlns:p14="http://schemas.microsoft.com/office/powerpoint/2010/main" val="241609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2526B-CB42-CB6E-F594-C228A0B335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245F5-FA25-FBE3-9D5E-DDA79844E979}"/>
              </a:ext>
            </a:extLst>
          </p:cNvPr>
          <p:cNvSpPr>
            <a:spLocks noGrp="1"/>
          </p:cNvSpPr>
          <p:nvPr>
            <p:ph type="title"/>
          </p:nvPr>
        </p:nvSpPr>
        <p:spPr/>
        <p:txBody>
          <a:bodyPr/>
          <a:lstStyle/>
          <a:p>
            <a:r>
              <a:rPr lang="en-GB"/>
              <a:t>SESAR Solution 0450 Leader and Contributors</a:t>
            </a:r>
          </a:p>
        </p:txBody>
      </p:sp>
      <p:sp>
        <p:nvSpPr>
          <p:cNvPr id="4" name="Footer Placeholder 3">
            <a:extLst>
              <a:ext uri="{FF2B5EF4-FFF2-40B4-BE49-F238E27FC236}">
                <a16:creationId xmlns:a16="http://schemas.microsoft.com/office/drawing/2014/main" id="{519E63AE-52CE-F249-670D-E41E130A8B64}"/>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F0B20A74-D4C6-61CC-0347-283CF2DF4081}"/>
              </a:ext>
            </a:extLst>
          </p:cNvPr>
          <p:cNvSpPr>
            <a:spLocks noGrp="1"/>
          </p:cNvSpPr>
          <p:nvPr>
            <p:ph type="sldNum" sz="quarter" idx="12"/>
          </p:nvPr>
        </p:nvSpPr>
        <p:spPr/>
        <p:txBody>
          <a:bodyPr/>
          <a:lstStyle/>
          <a:p>
            <a:fld id="{4EF4F504-EC54-4A4D-AD48-14856DA9CA19}" type="slidenum">
              <a:rPr lang="en-US" smtClean="0">
                <a:solidFill>
                  <a:srgbClr val="151515"/>
                </a:solidFill>
              </a:rPr>
              <a:pPr/>
              <a:t>5</a:t>
            </a:fld>
            <a:endParaRPr lang="en-US">
              <a:solidFill>
                <a:srgbClr val="151515"/>
              </a:solidFill>
            </a:endParaRPr>
          </a:p>
        </p:txBody>
      </p:sp>
      <p:pic>
        <p:nvPicPr>
          <p:cNvPr id="10" name="Picture 9">
            <a:extLst>
              <a:ext uri="{FF2B5EF4-FFF2-40B4-BE49-F238E27FC236}">
                <a16:creationId xmlns:a16="http://schemas.microsoft.com/office/drawing/2014/main" id="{D35B49D0-0913-FBD9-3312-54FA239B8243}"/>
              </a:ext>
            </a:extLst>
          </p:cNvPr>
          <p:cNvPicPr>
            <a:picLocks noChangeAspect="1"/>
          </p:cNvPicPr>
          <p:nvPr/>
        </p:nvPicPr>
        <p:blipFill>
          <a:blip r:embed="rId2"/>
          <a:stretch>
            <a:fillRect/>
          </a:stretch>
        </p:blipFill>
        <p:spPr>
          <a:xfrm>
            <a:off x="253999" y="1988561"/>
            <a:ext cx="7772400" cy="2542948"/>
          </a:xfrm>
          <a:prstGeom prst="rect">
            <a:avLst/>
          </a:prstGeom>
        </p:spPr>
      </p:pic>
      <p:pic>
        <p:nvPicPr>
          <p:cNvPr id="11" name="Picture 8">
            <a:extLst>
              <a:ext uri="{FF2B5EF4-FFF2-40B4-BE49-F238E27FC236}">
                <a16:creationId xmlns:a16="http://schemas.microsoft.com/office/drawing/2014/main" id="{ED8E209B-C793-3447-3ADB-21D3FD765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8186" y="1660613"/>
            <a:ext cx="2696110" cy="81419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8">
            <a:extLst>
              <a:ext uri="{FF2B5EF4-FFF2-40B4-BE49-F238E27FC236}">
                <a16:creationId xmlns:a16="http://schemas.microsoft.com/office/drawing/2014/main" id="{045CC5E4-48A5-B14F-FFBD-A173C6EF4F3D}"/>
              </a:ext>
            </a:extLst>
          </p:cNvPr>
          <p:cNvPicPr>
            <a:picLocks noChangeAspect="1"/>
          </p:cNvPicPr>
          <p:nvPr/>
        </p:nvPicPr>
        <p:blipFill rotWithShape="1">
          <a:blip r:embed="rId4"/>
          <a:srcRect/>
          <a:stretch/>
        </p:blipFill>
        <p:spPr>
          <a:xfrm>
            <a:off x="8587340" y="2680070"/>
            <a:ext cx="1170467" cy="1041106"/>
          </a:xfrm>
          <a:prstGeom prst="rect">
            <a:avLst/>
          </a:prstGeom>
        </p:spPr>
      </p:pic>
      <p:pic>
        <p:nvPicPr>
          <p:cNvPr id="13" name="Picture 6">
            <a:extLst>
              <a:ext uri="{FF2B5EF4-FFF2-40B4-BE49-F238E27FC236}">
                <a16:creationId xmlns:a16="http://schemas.microsoft.com/office/drawing/2014/main" id="{54E8E42D-21E0-3BDB-01E7-B2BE1D1A16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296"/>
          <a:stretch/>
        </p:blipFill>
        <p:spPr bwMode="auto">
          <a:xfrm>
            <a:off x="9951824" y="2853766"/>
            <a:ext cx="2240176" cy="812538"/>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6" descr="Une image contenant texte, Police, Graphique, logo&#10;&#10;Description générée automatiquement">
            <a:extLst>
              <a:ext uri="{FF2B5EF4-FFF2-40B4-BE49-F238E27FC236}">
                <a16:creationId xmlns:a16="http://schemas.microsoft.com/office/drawing/2014/main" id="{14F2B09E-C4BF-3F22-C514-9A619EC643B3}"/>
              </a:ext>
            </a:extLst>
          </p:cNvPr>
          <p:cNvPicPr>
            <a:picLocks noChangeAspect="1"/>
          </p:cNvPicPr>
          <p:nvPr/>
        </p:nvPicPr>
        <p:blipFill>
          <a:blip r:embed="rId6"/>
          <a:stretch>
            <a:fillRect/>
          </a:stretch>
        </p:blipFill>
        <p:spPr>
          <a:xfrm>
            <a:off x="7793614" y="3883878"/>
            <a:ext cx="2225365" cy="553330"/>
          </a:xfrm>
          <a:prstGeom prst="rect">
            <a:avLst/>
          </a:prstGeom>
        </p:spPr>
      </p:pic>
      <p:pic>
        <p:nvPicPr>
          <p:cNvPr id="15" name="Image 8" descr="Une image contenant texte, Police, Graphique, graphisme&#10;&#10;Description générée automatiquement">
            <a:extLst>
              <a:ext uri="{FF2B5EF4-FFF2-40B4-BE49-F238E27FC236}">
                <a16:creationId xmlns:a16="http://schemas.microsoft.com/office/drawing/2014/main" id="{3ED33B10-F11E-E2DD-CB8D-3D1A5946C0C8}"/>
              </a:ext>
            </a:extLst>
          </p:cNvPr>
          <p:cNvPicPr>
            <a:picLocks noChangeAspect="1"/>
          </p:cNvPicPr>
          <p:nvPr/>
        </p:nvPicPr>
        <p:blipFill>
          <a:blip r:embed="rId7"/>
          <a:stretch>
            <a:fillRect/>
          </a:stretch>
        </p:blipFill>
        <p:spPr>
          <a:xfrm>
            <a:off x="9955539" y="3883878"/>
            <a:ext cx="2357514" cy="523892"/>
          </a:xfrm>
          <a:prstGeom prst="rect">
            <a:avLst/>
          </a:prstGeom>
        </p:spPr>
      </p:pic>
      <p:pic>
        <p:nvPicPr>
          <p:cNvPr id="16" name="Picture 2">
            <a:extLst>
              <a:ext uri="{FF2B5EF4-FFF2-40B4-BE49-F238E27FC236}">
                <a16:creationId xmlns:a16="http://schemas.microsoft.com/office/drawing/2014/main" id="{2B0BC4D7-A9CE-6F45-9ECC-75CF3A21F2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6411" y="4599910"/>
            <a:ext cx="2092658"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6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C4BD-BD55-E4FA-E566-C8B9B24B1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42E839-2209-CD41-81D6-48FEF908D603}"/>
              </a:ext>
            </a:extLst>
          </p:cNvPr>
          <p:cNvSpPr>
            <a:spLocks noGrp="1"/>
          </p:cNvSpPr>
          <p:nvPr>
            <p:ph type="title"/>
          </p:nvPr>
        </p:nvSpPr>
        <p:spPr/>
        <p:txBody>
          <a:bodyPr/>
          <a:lstStyle/>
          <a:p>
            <a:r>
              <a:rPr lang="en-GB"/>
              <a:t>SESAR Solution 0450 – Link to Previous SESAR Solutions</a:t>
            </a:r>
          </a:p>
        </p:txBody>
      </p:sp>
      <p:sp>
        <p:nvSpPr>
          <p:cNvPr id="4" name="Footer Placeholder 3">
            <a:extLst>
              <a:ext uri="{FF2B5EF4-FFF2-40B4-BE49-F238E27FC236}">
                <a16:creationId xmlns:a16="http://schemas.microsoft.com/office/drawing/2014/main" id="{148D8330-2E05-6CB2-ABEE-574D4DAC38B3}"/>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2EA04877-94A2-81ED-5309-6CBC6A22AFD1}"/>
              </a:ext>
            </a:extLst>
          </p:cNvPr>
          <p:cNvSpPr>
            <a:spLocks noGrp="1"/>
          </p:cNvSpPr>
          <p:nvPr>
            <p:ph type="sldNum" sz="quarter" idx="12"/>
          </p:nvPr>
        </p:nvSpPr>
        <p:spPr/>
        <p:txBody>
          <a:bodyPr/>
          <a:lstStyle/>
          <a:p>
            <a:fld id="{4EF4F504-EC54-4A4D-AD48-14856DA9CA19}" type="slidenum">
              <a:rPr lang="en-US" smtClean="0">
                <a:solidFill>
                  <a:srgbClr val="151515"/>
                </a:solidFill>
              </a:rPr>
              <a:pPr/>
              <a:t>6</a:t>
            </a:fld>
            <a:endParaRPr lang="en-US">
              <a:solidFill>
                <a:srgbClr val="151515"/>
              </a:solidFill>
            </a:endParaRPr>
          </a:p>
        </p:txBody>
      </p:sp>
      <p:graphicFrame>
        <p:nvGraphicFramePr>
          <p:cNvPr id="3" name="Table 2">
            <a:extLst>
              <a:ext uri="{FF2B5EF4-FFF2-40B4-BE49-F238E27FC236}">
                <a16:creationId xmlns:a16="http://schemas.microsoft.com/office/drawing/2014/main" id="{5AFDE535-5F53-98CB-74C4-0DDD0D363BD1}"/>
              </a:ext>
            </a:extLst>
          </p:cNvPr>
          <p:cNvGraphicFramePr>
            <a:graphicFrameLocks noGrp="1"/>
          </p:cNvGraphicFramePr>
          <p:nvPr>
            <p:extLst>
              <p:ext uri="{D42A27DB-BD31-4B8C-83A1-F6EECF244321}">
                <p14:modId xmlns:p14="http://schemas.microsoft.com/office/powerpoint/2010/main" val="3669357484"/>
              </p:ext>
            </p:extLst>
          </p:nvPr>
        </p:nvGraphicFramePr>
        <p:xfrm>
          <a:off x="375781" y="1292226"/>
          <a:ext cx="10659649" cy="4100326"/>
        </p:xfrm>
        <a:graphic>
          <a:graphicData uri="http://schemas.openxmlformats.org/drawingml/2006/table">
            <a:tbl>
              <a:tblPr firstRow="1" firstCol="1" bandRow="1">
                <a:tableStyleId>{5C22544A-7EE6-4342-B048-85BDC9FD1C3A}</a:tableStyleId>
              </a:tblPr>
              <a:tblGrid>
                <a:gridCol w="1658220">
                  <a:extLst>
                    <a:ext uri="{9D8B030D-6E8A-4147-A177-3AD203B41FA5}">
                      <a16:colId xmlns:a16="http://schemas.microsoft.com/office/drawing/2014/main" val="1033114489"/>
                    </a:ext>
                  </a:extLst>
                </a:gridCol>
                <a:gridCol w="2500266">
                  <a:extLst>
                    <a:ext uri="{9D8B030D-6E8A-4147-A177-3AD203B41FA5}">
                      <a16:colId xmlns:a16="http://schemas.microsoft.com/office/drawing/2014/main" val="2227608274"/>
                    </a:ext>
                  </a:extLst>
                </a:gridCol>
                <a:gridCol w="3501078">
                  <a:extLst>
                    <a:ext uri="{9D8B030D-6E8A-4147-A177-3AD203B41FA5}">
                      <a16:colId xmlns:a16="http://schemas.microsoft.com/office/drawing/2014/main" val="60041585"/>
                    </a:ext>
                  </a:extLst>
                </a:gridCol>
                <a:gridCol w="3000085">
                  <a:extLst>
                    <a:ext uri="{9D8B030D-6E8A-4147-A177-3AD203B41FA5}">
                      <a16:colId xmlns:a16="http://schemas.microsoft.com/office/drawing/2014/main" val="797219565"/>
                    </a:ext>
                  </a:extLst>
                </a:gridCol>
              </a:tblGrid>
              <a:tr h="178275">
                <a:tc>
                  <a:txBody>
                    <a:bodyPr/>
                    <a:lstStyle/>
                    <a:p>
                      <a:pPr algn="l" fontAlgn="base">
                        <a:spcAft>
                          <a:spcPts val="1000"/>
                        </a:spcAft>
                        <a:buNone/>
                      </a:pPr>
                      <a:r>
                        <a:rPr lang="en-US" sz="1100">
                          <a:effectLst/>
                        </a:rPr>
                        <a:t>Project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710" marR="88265" indent="2540" algn="l" fontAlgn="base">
                        <a:spcAft>
                          <a:spcPts val="1000"/>
                        </a:spcAft>
                        <a:buNone/>
                      </a:pPr>
                      <a:r>
                        <a:rPr lang="en-US" sz="1100">
                          <a:effectLst/>
                        </a:rPr>
                        <a:t>Full Title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075" marR="85090" algn="l" fontAlgn="base">
                        <a:spcAft>
                          <a:spcPts val="1000"/>
                        </a:spcAft>
                        <a:buNone/>
                      </a:pPr>
                      <a:r>
                        <a:rPr lang="en-US" sz="1100">
                          <a:effectLst/>
                        </a:rPr>
                        <a:t>Inputs to AI4HyDrop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87630" marR="84455" algn="l" fontAlgn="base">
                        <a:spcAft>
                          <a:spcPts val="1000"/>
                        </a:spcAft>
                        <a:buNone/>
                      </a:pPr>
                      <a:r>
                        <a:rPr lang="en-US" sz="1100">
                          <a:effectLst/>
                        </a:rPr>
                        <a:t>AI4HyDrop Ambition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525557185"/>
                  </a:ext>
                </a:extLst>
              </a:tr>
              <a:tr h="784410">
                <a:tc>
                  <a:txBody>
                    <a:bodyPr/>
                    <a:lstStyle/>
                    <a:p>
                      <a:pPr algn="just">
                        <a:spcAft>
                          <a:spcPts val="1000"/>
                        </a:spcAft>
                        <a:buNone/>
                      </a:pPr>
                      <a:r>
                        <a:rPr lang="en-US" sz="1000">
                          <a:effectLst/>
                        </a:rPr>
                        <a:t>Metropolis 2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710" marR="88265" indent="2540" algn="just">
                        <a:spcAft>
                          <a:spcPts val="1000"/>
                        </a:spcAft>
                        <a:buNone/>
                      </a:pPr>
                      <a:r>
                        <a:rPr lang="en-US" sz="1000">
                          <a:effectLst/>
                        </a:rPr>
                        <a:t>A unified Approach to Airspace Design and Separation Management for U-space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075" marR="85090" algn="just">
                        <a:spcAft>
                          <a:spcPts val="1000"/>
                        </a:spcAft>
                        <a:buNone/>
                      </a:pPr>
                      <a:r>
                        <a:rPr lang="en-US" sz="1000">
                          <a:effectLst/>
                        </a:rPr>
                        <a:t>Traffic management mechanism for high-density urban airspace with strategic conflict resolution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87630" marR="84455" algn="just">
                        <a:spcAft>
                          <a:spcPts val="1000"/>
                        </a:spcAft>
                        <a:buNone/>
                      </a:pPr>
                      <a:r>
                        <a:rPr lang="en-US" sz="1000">
                          <a:effectLst/>
                        </a:rPr>
                        <a:t>Automated flight plan assessment for strategic conflict resolution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45114427"/>
                  </a:ext>
                </a:extLst>
              </a:tr>
              <a:tr h="627528">
                <a:tc>
                  <a:txBody>
                    <a:bodyPr/>
                    <a:lstStyle/>
                    <a:p>
                      <a:pPr algn="just">
                        <a:spcAft>
                          <a:spcPts val="1000"/>
                        </a:spcAft>
                        <a:buNone/>
                      </a:pPr>
                      <a:r>
                        <a:rPr lang="en-US" sz="1000">
                          <a:effectLst/>
                        </a:rPr>
                        <a:t>CORUS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710" marR="88265" indent="2540" algn="just">
                        <a:spcAft>
                          <a:spcPts val="1000"/>
                        </a:spcAft>
                        <a:buNone/>
                      </a:pPr>
                      <a:r>
                        <a:rPr lang="en-US" sz="1000">
                          <a:effectLst/>
                        </a:rPr>
                        <a:t>Concept of Operation for U-space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075" marR="85090" algn="just">
                        <a:spcAft>
                          <a:spcPts val="1000"/>
                        </a:spcAft>
                        <a:buNone/>
                      </a:pPr>
                      <a:r>
                        <a:rPr lang="en-US" sz="1000">
                          <a:effectLst/>
                        </a:rPr>
                        <a:t>U-space structure and service definitions given in U-space ConOps document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87630" marR="84455" algn="just">
                        <a:spcAft>
                          <a:spcPts val="1000"/>
                        </a:spcAft>
                        <a:buNone/>
                      </a:pPr>
                      <a:r>
                        <a:rPr lang="en-US" sz="1000">
                          <a:effectLst/>
                        </a:rPr>
                        <a:t>Provide a working and validated mechanism for Drone Operational Plan Processing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5318380"/>
                  </a:ext>
                </a:extLst>
              </a:tr>
              <a:tr h="784410">
                <a:tc>
                  <a:txBody>
                    <a:bodyPr/>
                    <a:lstStyle/>
                    <a:p>
                      <a:pPr algn="just">
                        <a:spcAft>
                          <a:spcPts val="1000"/>
                        </a:spcAft>
                        <a:buNone/>
                      </a:pPr>
                      <a:r>
                        <a:rPr lang="en-US" sz="1000">
                          <a:effectLst/>
                        </a:rPr>
                        <a:t>SAFEDRONE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710" marR="88265" indent="2540" algn="just">
                        <a:spcAft>
                          <a:spcPts val="1000"/>
                        </a:spcAft>
                        <a:buNone/>
                      </a:pPr>
                      <a:r>
                        <a:rPr lang="en-US" sz="1000">
                          <a:effectLst/>
                        </a:rPr>
                        <a:t>Increase Safety Level of Drone Operations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075" marR="85090" algn="just">
                        <a:spcAft>
                          <a:spcPts val="1000"/>
                        </a:spcAft>
                        <a:buNone/>
                      </a:pPr>
                      <a:r>
                        <a:rPr lang="en-US" sz="1000">
                          <a:effectLst/>
                        </a:rPr>
                        <a:t>On-board trajectory re-planning mechanism and autonomous coordination generation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87630" marR="84455" algn="just">
                        <a:spcAft>
                          <a:spcPts val="1000"/>
                        </a:spcAft>
                        <a:buNone/>
                      </a:pPr>
                      <a:r>
                        <a:rPr lang="en-US" sz="1000">
                          <a:effectLst/>
                        </a:rPr>
                        <a:t>Autonomous strategic flight plan approval providing adaptivity to dynamic structure of airspace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54960797"/>
                  </a:ext>
                </a:extLst>
              </a:tr>
              <a:tr h="470646">
                <a:tc>
                  <a:txBody>
                    <a:bodyPr/>
                    <a:lstStyle/>
                    <a:p>
                      <a:pPr algn="just">
                        <a:spcAft>
                          <a:spcPts val="1000"/>
                        </a:spcAft>
                        <a:buNone/>
                      </a:pPr>
                      <a:r>
                        <a:rPr lang="en-US" sz="1000">
                          <a:effectLst/>
                        </a:rPr>
                        <a:t>USIS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710" marR="88265" indent="2540" algn="just">
                        <a:spcAft>
                          <a:spcPts val="1000"/>
                        </a:spcAft>
                        <a:buNone/>
                      </a:pPr>
                      <a:r>
                        <a:rPr lang="en-US" sz="1000">
                          <a:effectLst/>
                        </a:rPr>
                        <a:t>Ensuring U-space Services are Safe and Secure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075" marR="85090" algn="just">
                        <a:spcAft>
                          <a:spcPts val="1000"/>
                        </a:spcAft>
                        <a:buNone/>
                      </a:pPr>
                      <a:r>
                        <a:rPr lang="en-US" sz="1000">
                          <a:effectLst/>
                        </a:rPr>
                        <a:t>Flight request analyzing mechanism, rules of to be approved or declined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87630" marR="84455" algn="just">
                        <a:spcAft>
                          <a:spcPts val="1000"/>
                        </a:spcAft>
                        <a:buNone/>
                      </a:pPr>
                      <a:r>
                        <a:rPr lang="en-US" sz="1000">
                          <a:effectLst/>
                        </a:rPr>
                        <a:t>Autonomous approval mechanism with explainability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23427304"/>
                  </a:ext>
                </a:extLst>
              </a:tr>
              <a:tr h="1255057">
                <a:tc>
                  <a:txBody>
                    <a:bodyPr/>
                    <a:lstStyle/>
                    <a:p>
                      <a:pPr algn="just">
                        <a:spcAft>
                          <a:spcPts val="1000"/>
                        </a:spcAft>
                        <a:buNone/>
                      </a:pPr>
                      <a:r>
                        <a:rPr lang="en-US" sz="1000">
                          <a:effectLst/>
                        </a:rPr>
                        <a:t>CORUS-XUAM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710" marR="88265" indent="2540" algn="just">
                        <a:spcAft>
                          <a:spcPts val="1000"/>
                        </a:spcAft>
                        <a:buNone/>
                      </a:pPr>
                      <a:r>
                        <a:rPr lang="en-US" sz="1000">
                          <a:effectLst/>
                        </a:rPr>
                        <a:t>Concept of Operation for U-space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2075" marR="85090" algn="just">
                        <a:spcAft>
                          <a:spcPts val="1000"/>
                        </a:spcAft>
                        <a:buNone/>
                      </a:pPr>
                      <a:r>
                        <a:rPr lang="en-US" sz="1000">
                          <a:effectLst/>
                        </a:rPr>
                        <a:t>Flow chart/ operational processes such as landing on controlled airfield could be adapted for landing on vertiport, tactical deconfliction processes will be evaluated against work done in task 3.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87630" marR="84455" algn="just">
                        <a:spcAft>
                          <a:spcPts val="1000"/>
                        </a:spcAft>
                        <a:buNone/>
                      </a:pPr>
                      <a:r>
                        <a:rPr lang="en-US" sz="1000">
                          <a:effectLst/>
                        </a:rPr>
                        <a:t>A new set of Flow chart/ operational processes for each capability considered in AI4Hydrop will be defined  </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477856855"/>
                  </a:ext>
                </a:extLst>
              </a:tr>
            </a:tbl>
          </a:graphicData>
        </a:graphic>
      </p:graphicFrame>
      <p:sp>
        <p:nvSpPr>
          <p:cNvPr id="6" name="TextBox 5">
            <a:extLst>
              <a:ext uri="{FF2B5EF4-FFF2-40B4-BE49-F238E27FC236}">
                <a16:creationId xmlns:a16="http://schemas.microsoft.com/office/drawing/2014/main" id="{EA84C372-CEBC-764E-0DEF-964C5C86D3DB}"/>
              </a:ext>
            </a:extLst>
          </p:cNvPr>
          <p:cNvSpPr txBox="1"/>
          <p:nvPr/>
        </p:nvSpPr>
        <p:spPr>
          <a:xfrm>
            <a:off x="375780" y="5770061"/>
            <a:ext cx="7699815" cy="369332"/>
          </a:xfrm>
          <a:prstGeom prst="rect">
            <a:avLst/>
          </a:prstGeom>
          <a:noFill/>
        </p:spPr>
        <p:txBody>
          <a:bodyPr wrap="square" rtlCol="0">
            <a:spAutoFit/>
          </a:bodyPr>
          <a:lstStyle/>
          <a:p>
            <a:pPr marL="285750" indent="-285750">
              <a:buFont typeface="Arial" panose="020B0604020202020204" pitchFamily="34" charset="0"/>
              <a:buChar char="•"/>
            </a:pPr>
            <a:r>
              <a:rPr lang="en-GB" noProof="0"/>
              <a:t>No directly linked solution in SESAR Solution Catalogue </a:t>
            </a:r>
          </a:p>
        </p:txBody>
      </p:sp>
    </p:spTree>
    <p:extLst>
      <p:ext uri="{BB962C8B-B14F-4D97-AF65-F5344CB8AC3E}">
        <p14:creationId xmlns:p14="http://schemas.microsoft.com/office/powerpoint/2010/main" val="271762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6B1F9-D814-55DF-0003-780EE339E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362FA-CF31-E8B4-0B90-3EB5C8997516}"/>
              </a:ext>
            </a:extLst>
          </p:cNvPr>
          <p:cNvSpPr>
            <a:spLocks noGrp="1"/>
          </p:cNvSpPr>
          <p:nvPr>
            <p:ph type="title"/>
          </p:nvPr>
        </p:nvSpPr>
        <p:spPr/>
        <p:txBody>
          <a:bodyPr/>
          <a:lstStyle/>
          <a:p>
            <a:r>
              <a:rPr lang="en-GB"/>
              <a:t>SESAR Solution 0450 Maturity Assessment</a:t>
            </a:r>
          </a:p>
        </p:txBody>
      </p:sp>
      <p:sp>
        <p:nvSpPr>
          <p:cNvPr id="4" name="Footer Placeholder 3">
            <a:extLst>
              <a:ext uri="{FF2B5EF4-FFF2-40B4-BE49-F238E27FC236}">
                <a16:creationId xmlns:a16="http://schemas.microsoft.com/office/drawing/2014/main" id="{ED44EAF6-05F0-1B23-4DE1-20386102472B}"/>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666C3B18-007C-D569-7CAF-BA9250883F64}"/>
              </a:ext>
            </a:extLst>
          </p:cNvPr>
          <p:cNvSpPr>
            <a:spLocks noGrp="1"/>
          </p:cNvSpPr>
          <p:nvPr>
            <p:ph type="sldNum" sz="quarter" idx="12"/>
          </p:nvPr>
        </p:nvSpPr>
        <p:spPr/>
        <p:txBody>
          <a:bodyPr/>
          <a:lstStyle/>
          <a:p>
            <a:fld id="{4EF4F504-EC54-4A4D-AD48-14856DA9CA19}" type="slidenum">
              <a:rPr lang="en-US" smtClean="0">
                <a:solidFill>
                  <a:srgbClr val="151515"/>
                </a:solidFill>
              </a:rPr>
              <a:pPr/>
              <a:t>7</a:t>
            </a:fld>
            <a:endParaRPr lang="en-US">
              <a:solidFill>
                <a:srgbClr val="151515"/>
              </a:solidFill>
            </a:endParaRPr>
          </a:p>
        </p:txBody>
      </p:sp>
      <p:sp>
        <p:nvSpPr>
          <p:cNvPr id="7" name="TextBox 6">
            <a:extLst>
              <a:ext uri="{FF2B5EF4-FFF2-40B4-BE49-F238E27FC236}">
                <a16:creationId xmlns:a16="http://schemas.microsoft.com/office/drawing/2014/main" id="{8CEF5027-5CF3-0434-C37A-FFC6CCAA0725}"/>
              </a:ext>
            </a:extLst>
          </p:cNvPr>
          <p:cNvSpPr txBox="1"/>
          <p:nvPr/>
        </p:nvSpPr>
        <p:spPr>
          <a:xfrm>
            <a:off x="6315075" y="6516903"/>
            <a:ext cx="412003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a:ln>
                  <a:noFill/>
                </a:ln>
                <a:solidFill>
                  <a:srgbClr val="009DD9"/>
                </a:solidFill>
                <a:effectLst/>
                <a:uLnTx/>
                <a:uFillTx/>
              </a:rPr>
              <a:t>This template is applicable to DES HE solution projects</a:t>
            </a:r>
          </a:p>
        </p:txBody>
      </p:sp>
      <p:graphicFrame>
        <p:nvGraphicFramePr>
          <p:cNvPr id="20" name="Chart 19">
            <a:extLst>
              <a:ext uri="{FF2B5EF4-FFF2-40B4-BE49-F238E27FC236}">
                <a16:creationId xmlns:a16="http://schemas.microsoft.com/office/drawing/2014/main" id="{8BF87730-9AE5-F044-1126-779198DDBD1B}"/>
              </a:ext>
            </a:extLst>
          </p:cNvPr>
          <p:cNvGraphicFramePr/>
          <p:nvPr>
            <p:extLst>
              <p:ext uri="{D42A27DB-BD31-4B8C-83A1-F6EECF244321}">
                <p14:modId xmlns:p14="http://schemas.microsoft.com/office/powerpoint/2010/main" val="1487391046"/>
              </p:ext>
            </p:extLst>
          </p:nvPr>
        </p:nvGraphicFramePr>
        <p:xfrm>
          <a:off x="418100" y="1431766"/>
          <a:ext cx="5896975" cy="3526657"/>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14486286-E190-36A6-D73D-061185A041EC}"/>
              </a:ext>
            </a:extLst>
          </p:cNvPr>
          <p:cNvPicPr>
            <a:picLocks noChangeAspect="1"/>
          </p:cNvPicPr>
          <p:nvPr/>
        </p:nvPicPr>
        <p:blipFill>
          <a:blip r:embed="rId3"/>
          <a:stretch>
            <a:fillRect/>
          </a:stretch>
        </p:blipFill>
        <p:spPr>
          <a:xfrm>
            <a:off x="216329" y="5555808"/>
            <a:ext cx="11699445" cy="573150"/>
          </a:xfrm>
          <a:prstGeom prst="rect">
            <a:avLst/>
          </a:prstGeom>
        </p:spPr>
      </p:pic>
      <p:pic>
        <p:nvPicPr>
          <p:cNvPr id="3" name="Picture 2">
            <a:extLst>
              <a:ext uri="{FF2B5EF4-FFF2-40B4-BE49-F238E27FC236}">
                <a16:creationId xmlns:a16="http://schemas.microsoft.com/office/drawing/2014/main" id="{DBABCDCF-B84E-15C0-A857-0CEE717CBAEA}"/>
              </a:ext>
            </a:extLst>
          </p:cNvPr>
          <p:cNvPicPr>
            <a:picLocks noChangeAspect="1"/>
          </p:cNvPicPr>
          <p:nvPr/>
        </p:nvPicPr>
        <p:blipFill>
          <a:blip r:embed="rId4"/>
          <a:stretch>
            <a:fillRect/>
          </a:stretch>
        </p:blipFill>
        <p:spPr>
          <a:xfrm>
            <a:off x="6315075" y="824689"/>
            <a:ext cx="5876925" cy="2370406"/>
          </a:xfrm>
          <a:prstGeom prst="rect">
            <a:avLst/>
          </a:prstGeom>
        </p:spPr>
      </p:pic>
      <p:pic>
        <p:nvPicPr>
          <p:cNvPr id="6" name="Picture 5">
            <a:extLst>
              <a:ext uri="{FF2B5EF4-FFF2-40B4-BE49-F238E27FC236}">
                <a16:creationId xmlns:a16="http://schemas.microsoft.com/office/drawing/2014/main" id="{9974DDA6-C776-5B3F-A7D9-863B51070D63}"/>
              </a:ext>
            </a:extLst>
          </p:cNvPr>
          <p:cNvPicPr>
            <a:picLocks noChangeAspect="1"/>
          </p:cNvPicPr>
          <p:nvPr/>
        </p:nvPicPr>
        <p:blipFill>
          <a:blip r:embed="rId5"/>
          <a:stretch>
            <a:fillRect/>
          </a:stretch>
        </p:blipFill>
        <p:spPr>
          <a:xfrm>
            <a:off x="6326118" y="3128468"/>
            <a:ext cx="5865882" cy="2346353"/>
          </a:xfrm>
          <a:prstGeom prst="rect">
            <a:avLst/>
          </a:prstGeom>
        </p:spPr>
      </p:pic>
    </p:spTree>
    <p:extLst>
      <p:ext uri="{BB962C8B-B14F-4D97-AF65-F5344CB8AC3E}">
        <p14:creationId xmlns:p14="http://schemas.microsoft.com/office/powerpoint/2010/main" val="2957990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7C682-CDBD-95EF-FA99-6D3FBF522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A2C74-29F8-16ED-1E20-E8DB67232AA8}"/>
              </a:ext>
            </a:extLst>
          </p:cNvPr>
          <p:cNvSpPr>
            <a:spLocks noGrp="1"/>
          </p:cNvSpPr>
          <p:nvPr>
            <p:ph type="title"/>
          </p:nvPr>
        </p:nvSpPr>
        <p:spPr/>
        <p:txBody>
          <a:bodyPr/>
          <a:lstStyle/>
          <a:p>
            <a:r>
              <a:rPr lang="en-GB"/>
              <a:t>SESAR Solution 0450 Maturity Assessment</a:t>
            </a:r>
          </a:p>
        </p:txBody>
      </p:sp>
      <p:sp>
        <p:nvSpPr>
          <p:cNvPr id="4" name="Footer Placeholder 3">
            <a:extLst>
              <a:ext uri="{FF2B5EF4-FFF2-40B4-BE49-F238E27FC236}">
                <a16:creationId xmlns:a16="http://schemas.microsoft.com/office/drawing/2014/main" id="{CB99BE4E-2EB5-9AA7-B8F4-CC3D791EF358}"/>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93599849-871F-36BD-7388-38B7076C3AB7}"/>
              </a:ext>
            </a:extLst>
          </p:cNvPr>
          <p:cNvSpPr>
            <a:spLocks noGrp="1"/>
          </p:cNvSpPr>
          <p:nvPr>
            <p:ph type="sldNum" sz="quarter" idx="12"/>
          </p:nvPr>
        </p:nvSpPr>
        <p:spPr/>
        <p:txBody>
          <a:bodyPr/>
          <a:lstStyle/>
          <a:p>
            <a:fld id="{4EF4F504-EC54-4A4D-AD48-14856DA9CA19}" type="slidenum">
              <a:rPr lang="en-US" smtClean="0">
                <a:solidFill>
                  <a:srgbClr val="151515"/>
                </a:solidFill>
              </a:rPr>
              <a:pPr/>
              <a:t>8</a:t>
            </a:fld>
            <a:endParaRPr lang="en-US">
              <a:solidFill>
                <a:srgbClr val="151515"/>
              </a:solidFill>
            </a:endParaRPr>
          </a:p>
        </p:txBody>
      </p:sp>
      <p:sp>
        <p:nvSpPr>
          <p:cNvPr id="7" name="TextBox 6">
            <a:extLst>
              <a:ext uri="{FF2B5EF4-FFF2-40B4-BE49-F238E27FC236}">
                <a16:creationId xmlns:a16="http://schemas.microsoft.com/office/drawing/2014/main" id="{ED08781F-E6AC-4200-3A92-D8B240084B98}"/>
              </a:ext>
            </a:extLst>
          </p:cNvPr>
          <p:cNvSpPr txBox="1"/>
          <p:nvPr/>
        </p:nvSpPr>
        <p:spPr>
          <a:xfrm>
            <a:off x="6315075" y="6516903"/>
            <a:ext cx="412003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a:ln>
                  <a:noFill/>
                </a:ln>
                <a:solidFill>
                  <a:srgbClr val="009DD9"/>
                </a:solidFill>
                <a:effectLst/>
                <a:uLnTx/>
                <a:uFillTx/>
              </a:rPr>
              <a:t>This template is applicable to DES HE solution projects</a:t>
            </a:r>
          </a:p>
        </p:txBody>
      </p:sp>
      <p:sp>
        <p:nvSpPr>
          <p:cNvPr id="6" name="Rectangle 1">
            <a:extLst>
              <a:ext uri="{FF2B5EF4-FFF2-40B4-BE49-F238E27FC236}">
                <a16:creationId xmlns:a16="http://schemas.microsoft.com/office/drawing/2014/main" id="{F1B77AC4-C791-75A6-6A51-C462890F3911}"/>
              </a:ext>
            </a:extLst>
          </p:cNvPr>
          <p:cNvSpPr>
            <a:spLocks noChangeArrowheads="1"/>
          </p:cNvSpPr>
          <p:nvPr/>
        </p:nvSpPr>
        <p:spPr bwMode="auto">
          <a:xfrm>
            <a:off x="0" y="2144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TextBox 9">
            <a:extLst>
              <a:ext uri="{FF2B5EF4-FFF2-40B4-BE49-F238E27FC236}">
                <a16:creationId xmlns:a16="http://schemas.microsoft.com/office/drawing/2014/main" id="{80B16F5E-0B75-C167-F564-BD286B1FD93D}"/>
              </a:ext>
            </a:extLst>
          </p:cNvPr>
          <p:cNvSpPr txBox="1"/>
          <p:nvPr/>
        </p:nvSpPr>
        <p:spPr>
          <a:xfrm>
            <a:off x="364331" y="3059668"/>
            <a:ext cx="6100762" cy="369332"/>
          </a:xfrm>
          <a:prstGeom prst="rect">
            <a:avLst/>
          </a:prstGeom>
          <a:noFill/>
        </p:spPr>
        <p:txBody>
          <a:bodyPr wrap="square">
            <a:spAutoFit/>
          </a:bodyPr>
          <a:lstStyle/>
          <a:p>
            <a:r>
              <a:rPr lang="en-US" dirty="0">
                <a:hlinkClick r:id="rId2"/>
              </a:rPr>
              <a:t>0450 - 11b Maturity Assessment Criteria.xls</a:t>
            </a:r>
            <a:endParaRPr lang="tr-TR" dirty="0"/>
          </a:p>
        </p:txBody>
      </p:sp>
    </p:spTree>
    <p:extLst>
      <p:ext uri="{BB962C8B-B14F-4D97-AF65-F5344CB8AC3E}">
        <p14:creationId xmlns:p14="http://schemas.microsoft.com/office/powerpoint/2010/main" val="103752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D853F-9DAC-3A68-FA51-5F074F6E6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55626-B5E9-9219-C8A1-2409A258AB8C}"/>
              </a:ext>
            </a:extLst>
          </p:cNvPr>
          <p:cNvSpPr>
            <a:spLocks noGrp="1"/>
          </p:cNvSpPr>
          <p:nvPr>
            <p:ph type="title"/>
          </p:nvPr>
        </p:nvSpPr>
        <p:spPr/>
        <p:txBody>
          <a:bodyPr/>
          <a:lstStyle/>
          <a:p>
            <a:r>
              <a:rPr lang="en-GB"/>
              <a:t>SESAR Solution 0450 – Validations</a:t>
            </a:r>
          </a:p>
        </p:txBody>
      </p:sp>
      <p:sp>
        <p:nvSpPr>
          <p:cNvPr id="4" name="Footer Placeholder 3">
            <a:extLst>
              <a:ext uri="{FF2B5EF4-FFF2-40B4-BE49-F238E27FC236}">
                <a16:creationId xmlns:a16="http://schemas.microsoft.com/office/drawing/2014/main" id="{7069FF79-4CF8-8855-2997-DFE334807630}"/>
              </a:ext>
            </a:extLst>
          </p:cNvPr>
          <p:cNvSpPr>
            <a:spLocks noGrp="1"/>
          </p:cNvSpPr>
          <p:nvPr>
            <p:ph type="ftr" sz="quarter" idx="11"/>
          </p:nvPr>
        </p:nvSpPr>
        <p:spPr/>
        <p:txBody>
          <a:bodyPr/>
          <a:lstStyle/>
          <a:p>
            <a:r>
              <a:rPr lang="en-US"/>
              <a:t>Maturity Gate – AI4HyDrop Project – SESAR Solution 0450 – [TRL2]</a:t>
            </a:r>
          </a:p>
        </p:txBody>
      </p:sp>
      <p:sp>
        <p:nvSpPr>
          <p:cNvPr id="5" name="Slide Number Placeholder 4">
            <a:extLst>
              <a:ext uri="{FF2B5EF4-FFF2-40B4-BE49-F238E27FC236}">
                <a16:creationId xmlns:a16="http://schemas.microsoft.com/office/drawing/2014/main" id="{7B529F57-11B9-055B-06BF-385FF5A08F23}"/>
              </a:ext>
            </a:extLst>
          </p:cNvPr>
          <p:cNvSpPr>
            <a:spLocks noGrp="1"/>
          </p:cNvSpPr>
          <p:nvPr>
            <p:ph type="sldNum" sz="quarter" idx="12"/>
          </p:nvPr>
        </p:nvSpPr>
        <p:spPr/>
        <p:txBody>
          <a:bodyPr/>
          <a:lstStyle/>
          <a:p>
            <a:fld id="{4EF4F504-EC54-4A4D-AD48-14856DA9CA19}" type="slidenum">
              <a:rPr lang="en-US" smtClean="0">
                <a:solidFill>
                  <a:srgbClr val="151515"/>
                </a:solidFill>
              </a:rPr>
              <a:pPr/>
              <a:t>9</a:t>
            </a:fld>
            <a:endParaRPr lang="en-US">
              <a:solidFill>
                <a:srgbClr val="151515"/>
              </a:solidFill>
            </a:endParaRPr>
          </a:p>
        </p:txBody>
      </p:sp>
      <p:graphicFrame>
        <p:nvGraphicFramePr>
          <p:cNvPr id="9" name="Table 8">
            <a:extLst>
              <a:ext uri="{FF2B5EF4-FFF2-40B4-BE49-F238E27FC236}">
                <a16:creationId xmlns:a16="http://schemas.microsoft.com/office/drawing/2014/main" id="{BC22E09A-6C76-17C5-4CEC-47A3D60FC63E}"/>
              </a:ext>
            </a:extLst>
          </p:cNvPr>
          <p:cNvGraphicFramePr>
            <a:graphicFrameLocks noGrp="1"/>
          </p:cNvGraphicFramePr>
          <p:nvPr>
            <p:extLst>
              <p:ext uri="{D42A27DB-BD31-4B8C-83A1-F6EECF244321}">
                <p14:modId xmlns:p14="http://schemas.microsoft.com/office/powerpoint/2010/main" val="3089292682"/>
              </p:ext>
            </p:extLst>
          </p:nvPr>
        </p:nvGraphicFramePr>
        <p:xfrm>
          <a:off x="775453" y="1292226"/>
          <a:ext cx="10618868" cy="5036392"/>
        </p:xfrm>
        <a:graphic>
          <a:graphicData uri="http://schemas.openxmlformats.org/drawingml/2006/table">
            <a:tbl>
              <a:tblPr firstRow="1" firstCol="1" bandRow="1">
                <a:tableStyleId>{5C22544A-7EE6-4342-B048-85BDC9FD1C3A}</a:tableStyleId>
              </a:tblPr>
              <a:tblGrid>
                <a:gridCol w="1240284">
                  <a:extLst>
                    <a:ext uri="{9D8B030D-6E8A-4147-A177-3AD203B41FA5}">
                      <a16:colId xmlns:a16="http://schemas.microsoft.com/office/drawing/2014/main" val="1081658406"/>
                    </a:ext>
                  </a:extLst>
                </a:gridCol>
                <a:gridCol w="1968738">
                  <a:extLst>
                    <a:ext uri="{9D8B030D-6E8A-4147-A177-3AD203B41FA5}">
                      <a16:colId xmlns:a16="http://schemas.microsoft.com/office/drawing/2014/main" val="2947539552"/>
                    </a:ext>
                  </a:extLst>
                </a:gridCol>
                <a:gridCol w="1155333">
                  <a:extLst>
                    <a:ext uri="{9D8B030D-6E8A-4147-A177-3AD203B41FA5}">
                      <a16:colId xmlns:a16="http://schemas.microsoft.com/office/drawing/2014/main" val="241385051"/>
                    </a:ext>
                  </a:extLst>
                </a:gridCol>
                <a:gridCol w="1425052">
                  <a:extLst>
                    <a:ext uri="{9D8B030D-6E8A-4147-A177-3AD203B41FA5}">
                      <a16:colId xmlns:a16="http://schemas.microsoft.com/office/drawing/2014/main" val="2860514222"/>
                    </a:ext>
                  </a:extLst>
                </a:gridCol>
                <a:gridCol w="1531241">
                  <a:extLst>
                    <a:ext uri="{9D8B030D-6E8A-4147-A177-3AD203B41FA5}">
                      <a16:colId xmlns:a16="http://schemas.microsoft.com/office/drawing/2014/main" val="439944007"/>
                    </a:ext>
                  </a:extLst>
                </a:gridCol>
                <a:gridCol w="2450814">
                  <a:extLst>
                    <a:ext uri="{9D8B030D-6E8A-4147-A177-3AD203B41FA5}">
                      <a16:colId xmlns:a16="http://schemas.microsoft.com/office/drawing/2014/main" val="363586690"/>
                    </a:ext>
                  </a:extLst>
                </a:gridCol>
                <a:gridCol w="847406">
                  <a:extLst>
                    <a:ext uri="{9D8B030D-6E8A-4147-A177-3AD203B41FA5}">
                      <a16:colId xmlns:a16="http://schemas.microsoft.com/office/drawing/2014/main" val="2714257963"/>
                    </a:ext>
                  </a:extLst>
                </a:gridCol>
              </a:tblGrid>
              <a:tr h="457944">
                <a:tc>
                  <a:txBody>
                    <a:bodyPr/>
                    <a:lstStyle/>
                    <a:p>
                      <a:pPr algn="just">
                        <a:spcAft>
                          <a:spcPts val="1000"/>
                        </a:spcAft>
                        <a:buNone/>
                      </a:pPr>
                      <a:r>
                        <a:rPr lang="en-GB" sz="1000">
                          <a:effectLst/>
                        </a:rPr>
                        <a:t>Exercise #02 validation objective ID</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tc>
                <a:tc>
                  <a:txBody>
                    <a:bodyPr/>
                    <a:lstStyle/>
                    <a:p>
                      <a:pPr algn="just">
                        <a:spcAft>
                          <a:spcPts val="1000"/>
                        </a:spcAft>
                        <a:buNone/>
                      </a:pPr>
                      <a:r>
                        <a:rPr lang="en-GB" sz="1000">
                          <a:effectLst/>
                        </a:rPr>
                        <a:t>Exercise #02 validation objective title</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tc>
                <a:tc>
                  <a:txBody>
                    <a:bodyPr/>
                    <a:lstStyle/>
                    <a:p>
                      <a:pPr algn="just">
                        <a:spcAft>
                          <a:spcPts val="1000"/>
                        </a:spcAft>
                        <a:buNone/>
                      </a:pPr>
                      <a:r>
                        <a:rPr lang="en-GB" sz="1000">
                          <a:effectLst/>
                        </a:rPr>
                        <a:t>Exercise #02 success criterion ID</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tc>
                <a:tc>
                  <a:txBody>
                    <a:bodyPr/>
                    <a:lstStyle/>
                    <a:p>
                      <a:pPr algn="just">
                        <a:spcAft>
                          <a:spcPts val="1000"/>
                        </a:spcAft>
                        <a:buNone/>
                      </a:pPr>
                      <a:r>
                        <a:rPr lang="en-GB" sz="1000">
                          <a:effectLst/>
                        </a:rPr>
                        <a:t>Exercise #02 success criterion</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tc>
                <a:tc>
                  <a:txBody>
                    <a:bodyPr/>
                    <a:lstStyle/>
                    <a:p>
                      <a:pPr algn="just">
                        <a:spcAft>
                          <a:spcPts val="1000"/>
                        </a:spcAft>
                        <a:buNone/>
                      </a:pPr>
                      <a:r>
                        <a:rPr lang="en-GB" sz="1000">
                          <a:effectLst/>
                        </a:rPr>
                        <a:t>Sub-operating environment</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tc>
                <a:tc>
                  <a:txBody>
                    <a:bodyPr/>
                    <a:lstStyle/>
                    <a:p>
                      <a:pPr algn="just">
                        <a:spcAft>
                          <a:spcPts val="1000"/>
                        </a:spcAft>
                        <a:buNone/>
                      </a:pPr>
                      <a:r>
                        <a:rPr lang="en-GB" sz="1000">
                          <a:effectLst/>
                        </a:rPr>
                        <a:t>Exercise #02 validation results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tc>
                <a:tc>
                  <a:txBody>
                    <a:bodyPr/>
                    <a:lstStyle/>
                    <a:p>
                      <a:pPr algn="just">
                        <a:spcAft>
                          <a:spcPts val="1000"/>
                        </a:spcAft>
                        <a:buNone/>
                      </a:pPr>
                      <a:r>
                        <a:rPr lang="en-GB" sz="1000">
                          <a:effectLst/>
                        </a:rPr>
                        <a:t>Exercise #02 validation objective status</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tc>
                <a:extLst>
                  <a:ext uri="{0D108BD9-81ED-4DB2-BD59-A6C34878D82A}">
                    <a16:rowId xmlns:a16="http://schemas.microsoft.com/office/drawing/2014/main" val="3943634165"/>
                  </a:ext>
                </a:extLst>
              </a:tr>
              <a:tr h="915888">
                <a:tc>
                  <a:txBody>
                    <a:bodyPr/>
                    <a:lstStyle/>
                    <a:p>
                      <a:pPr algn="just">
                        <a:spcAft>
                          <a:spcPts val="1000"/>
                        </a:spcAft>
                        <a:buNone/>
                      </a:pPr>
                      <a:r>
                        <a:rPr lang="en-GB" sz="1000">
                          <a:effectLst/>
                        </a:rPr>
                        <a:t>OBJ-SOL0450-ERP-001</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tc>
                <a:tc>
                  <a:txBody>
                    <a:bodyPr/>
                    <a:lstStyle/>
                    <a:p>
                      <a:pPr algn="just">
                        <a:spcAft>
                          <a:spcPts val="1000"/>
                        </a:spcAft>
                        <a:buNone/>
                      </a:pPr>
                      <a:r>
                        <a:rPr lang="en-GB" sz="1000" dirty="0">
                          <a:effectLst/>
                        </a:rPr>
                        <a:t>Flight Plan Compliancy Check</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20000"/>
                        <a:lumOff val="80000"/>
                      </a:schemeClr>
                    </a:solidFill>
                  </a:tcPr>
                </a:tc>
                <a:tc>
                  <a:txBody>
                    <a:bodyPr/>
                    <a:lstStyle/>
                    <a:p>
                      <a:pPr algn="just">
                        <a:spcAft>
                          <a:spcPts val="1000"/>
                        </a:spcAft>
                        <a:buNone/>
                      </a:pPr>
                      <a:r>
                        <a:rPr lang="en-GB" sz="1000" dirty="0">
                          <a:effectLst/>
                        </a:rPr>
                        <a:t>CRT-0450-TRL2-ERP-OBJ1.001</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20000"/>
                        <a:lumOff val="80000"/>
                      </a:schemeClr>
                    </a:solidFill>
                  </a:tcPr>
                </a:tc>
                <a:tc>
                  <a:txBody>
                    <a:bodyPr/>
                    <a:lstStyle/>
                    <a:p>
                      <a:pPr algn="just">
                        <a:spcAft>
                          <a:spcPts val="1000"/>
                        </a:spcAft>
                        <a:buNone/>
                      </a:pPr>
                      <a:r>
                        <a:rPr lang="en-GB" sz="1000" dirty="0">
                          <a:effectLst/>
                        </a:rPr>
                        <a:t>Successfully apply to all received flight plans and return compliancy check results within RTTA.</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20000"/>
                        <a:lumOff val="80000"/>
                      </a:schemeClr>
                    </a:solidFill>
                  </a:tcPr>
                </a:tc>
                <a:tc>
                  <a:txBody>
                    <a:bodyPr/>
                    <a:lstStyle/>
                    <a:p>
                      <a:pPr algn="just">
                        <a:spcAft>
                          <a:spcPts val="1000"/>
                        </a:spcAft>
                        <a:buNone/>
                      </a:pPr>
                      <a:r>
                        <a:rPr lang="en-GB" sz="1000" dirty="0">
                          <a:effectLst/>
                        </a:rPr>
                        <a:t>U-space or geo-zone for UAS flights in G-class airspace up to VLL, urban area (Prague)</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solidFill>
                      <a:schemeClr val="tx2">
                        <a:lumMod val="20000"/>
                        <a:lumOff val="80000"/>
                      </a:schemeClr>
                    </a:solidFill>
                  </a:tcPr>
                </a:tc>
                <a:tc>
                  <a:txBody>
                    <a:bodyPr/>
                    <a:lstStyle/>
                    <a:p>
                      <a:pPr algn="just">
                        <a:spcAft>
                          <a:spcPts val="1000"/>
                        </a:spcAft>
                        <a:buNone/>
                      </a:pPr>
                      <a:r>
                        <a:rPr lang="en-GB" sz="1000" dirty="0">
                          <a:effectLst/>
                        </a:rPr>
                        <a:t>The system successfully assessed flight plan compliance against spatial continuity, scheduling, and restricted area intrusion. Compliancy checks were executed in real time for each U-plan.</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20000"/>
                        <a:lumOff val="80000"/>
                      </a:schemeClr>
                    </a:solidFill>
                  </a:tcPr>
                </a:tc>
                <a:tc>
                  <a:txBody>
                    <a:bodyPr/>
                    <a:lstStyle/>
                    <a:p>
                      <a:pPr algn="just">
                        <a:spcAft>
                          <a:spcPts val="1000"/>
                        </a:spcAft>
                        <a:buNone/>
                      </a:pPr>
                      <a:r>
                        <a:rPr lang="en-GB" sz="1000" dirty="0">
                          <a:effectLst/>
                        </a:rPr>
                        <a:t>OK</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20000"/>
                        <a:lumOff val="80000"/>
                      </a:schemeClr>
                    </a:solidFill>
                  </a:tcPr>
                </a:tc>
                <a:extLst>
                  <a:ext uri="{0D108BD9-81ED-4DB2-BD59-A6C34878D82A}">
                    <a16:rowId xmlns:a16="http://schemas.microsoft.com/office/drawing/2014/main" val="1238751886"/>
                  </a:ext>
                </a:extLst>
              </a:tr>
              <a:tr h="1221184">
                <a:tc>
                  <a:txBody>
                    <a:bodyPr/>
                    <a:lstStyle/>
                    <a:p>
                      <a:pPr algn="just">
                        <a:spcAft>
                          <a:spcPts val="1000"/>
                        </a:spcAft>
                        <a:buNone/>
                      </a:pPr>
                      <a:r>
                        <a:rPr lang="en-GB" sz="1000">
                          <a:effectLst/>
                        </a:rPr>
                        <a:t>OBJ-SOL0450-ERP-002</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tc>
                <a:tc>
                  <a:txBody>
                    <a:bodyPr/>
                    <a:lstStyle/>
                    <a:p>
                      <a:pPr algn="just">
                        <a:spcAft>
                          <a:spcPts val="1000"/>
                        </a:spcAft>
                        <a:buNone/>
                      </a:pPr>
                      <a:r>
                        <a:rPr lang="en-GB" sz="1000">
                          <a:effectLst/>
                        </a:rPr>
                        <a:t>Flight Plan Conflict Check</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40000"/>
                        <a:lumOff val="60000"/>
                      </a:schemeClr>
                    </a:solidFill>
                  </a:tcPr>
                </a:tc>
                <a:tc>
                  <a:txBody>
                    <a:bodyPr/>
                    <a:lstStyle/>
                    <a:p>
                      <a:pPr algn="just">
                        <a:spcAft>
                          <a:spcPts val="1000"/>
                        </a:spcAft>
                        <a:buNone/>
                      </a:pPr>
                      <a:r>
                        <a:rPr lang="en-GB" sz="1000" dirty="0">
                          <a:effectLst/>
                        </a:rPr>
                        <a:t>CRT-0450-TRL2-ERP-OBJ2.001</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40000"/>
                        <a:lumOff val="60000"/>
                      </a:schemeClr>
                    </a:solidFill>
                  </a:tcPr>
                </a:tc>
                <a:tc>
                  <a:txBody>
                    <a:bodyPr/>
                    <a:lstStyle/>
                    <a:p>
                      <a:pPr algn="just">
                        <a:spcAft>
                          <a:spcPts val="1000"/>
                        </a:spcAft>
                        <a:buNone/>
                      </a:pPr>
                      <a:r>
                        <a:rPr lang="en-GB" sz="1000" dirty="0">
                          <a:effectLst/>
                        </a:rPr>
                        <a:t>Successfully apply to all received flight plans within a single RTTA window and return results enabling real-time assessment for flight plan approval or rejection.</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40000"/>
                        <a:lumOff val="60000"/>
                      </a:schemeClr>
                    </a:solidFill>
                  </a:tcPr>
                </a:tc>
                <a:tc>
                  <a:txBody>
                    <a:bodyPr/>
                    <a:lstStyle/>
                    <a:p>
                      <a:pPr algn="just">
                        <a:spcAft>
                          <a:spcPts val="1000"/>
                        </a:spcAft>
                        <a:buNone/>
                      </a:pPr>
                      <a:r>
                        <a:rPr lang="en-GB" sz="1000">
                          <a:effectLst/>
                        </a:rPr>
                        <a:t>U-space or geo-zone for UAS flights in G-class airspace up to VLL, urban area (Prague)</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solidFill>
                      <a:schemeClr val="tx2">
                        <a:lumMod val="40000"/>
                        <a:lumOff val="60000"/>
                      </a:schemeClr>
                    </a:solidFill>
                  </a:tcPr>
                </a:tc>
                <a:tc>
                  <a:txBody>
                    <a:bodyPr/>
                    <a:lstStyle/>
                    <a:p>
                      <a:pPr algn="just">
                        <a:spcAft>
                          <a:spcPts val="1000"/>
                        </a:spcAft>
                        <a:buNone/>
                      </a:pPr>
                      <a:r>
                        <a:rPr lang="en-GB" sz="1000" dirty="0">
                          <a:effectLst/>
                        </a:rPr>
                        <a:t>The system handled up to 55 operations and 500+ volumes, detecting spatial-temporal conflicts at 50Hz and issuing approval/rejection decisions within RTTA.</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40000"/>
                        <a:lumOff val="60000"/>
                      </a:schemeClr>
                    </a:solidFill>
                  </a:tcPr>
                </a:tc>
                <a:tc>
                  <a:txBody>
                    <a:bodyPr/>
                    <a:lstStyle/>
                    <a:p>
                      <a:pPr algn="just">
                        <a:spcAft>
                          <a:spcPts val="1000"/>
                        </a:spcAft>
                        <a:buNone/>
                      </a:pPr>
                      <a:r>
                        <a:rPr lang="en-GB" sz="1000" dirty="0">
                          <a:effectLst/>
                        </a:rPr>
                        <a:t>OK</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tx2">
                        <a:lumMod val="40000"/>
                        <a:lumOff val="60000"/>
                      </a:schemeClr>
                    </a:solidFill>
                  </a:tcPr>
                </a:tc>
                <a:extLst>
                  <a:ext uri="{0D108BD9-81ED-4DB2-BD59-A6C34878D82A}">
                    <a16:rowId xmlns:a16="http://schemas.microsoft.com/office/drawing/2014/main" val="3940879939"/>
                  </a:ext>
                </a:extLst>
              </a:tr>
              <a:tr h="1068536">
                <a:tc>
                  <a:txBody>
                    <a:bodyPr/>
                    <a:lstStyle/>
                    <a:p>
                      <a:pPr algn="just">
                        <a:spcAft>
                          <a:spcPts val="1000"/>
                        </a:spcAft>
                        <a:buNone/>
                      </a:pPr>
                      <a:r>
                        <a:rPr lang="en-GB" sz="1000" dirty="0">
                          <a:effectLst/>
                        </a:rPr>
                        <a:t>OBJ-SOL0450-ERP-003</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tc>
                <a:tc>
                  <a:txBody>
                    <a:bodyPr/>
                    <a:lstStyle/>
                    <a:p>
                      <a:pPr algn="just">
                        <a:spcAft>
                          <a:spcPts val="1000"/>
                        </a:spcAft>
                        <a:buNone/>
                      </a:pPr>
                      <a:r>
                        <a:rPr lang="en-GB" sz="1000" dirty="0">
                          <a:effectLst/>
                        </a:rPr>
                        <a:t>AI-based Flight Plan Recommendation</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tc>
                  <a:txBody>
                    <a:bodyPr/>
                    <a:lstStyle/>
                    <a:p>
                      <a:pPr algn="just">
                        <a:spcAft>
                          <a:spcPts val="1000"/>
                        </a:spcAft>
                        <a:buNone/>
                      </a:pPr>
                      <a:r>
                        <a:rPr lang="en-GB" sz="1000" dirty="0">
                          <a:effectLst/>
                        </a:rPr>
                        <a:t>CRT-0450-TRL2-ERP-OBJ3.001</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tc>
                  <a:txBody>
                    <a:bodyPr/>
                    <a:lstStyle/>
                    <a:p>
                      <a:pPr algn="just">
                        <a:spcAft>
                          <a:spcPts val="1000"/>
                        </a:spcAft>
                        <a:buNone/>
                      </a:pPr>
                      <a:r>
                        <a:rPr lang="en-GB" sz="1000" dirty="0">
                          <a:effectLst/>
                        </a:rPr>
                        <a:t>Successfully apply to all received flight plans within a single RTTA window and return approval or rejection, </a:t>
                      </a:r>
                      <a:r>
                        <a:rPr lang="en-GB" sz="1000" b="1" dirty="0">
                          <a:effectLst/>
                        </a:rPr>
                        <a:t>if rejected return with the reason.</a:t>
                      </a:r>
                      <a:endParaRPr lang="en-TR" sz="1000" b="1"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tc>
                  <a:txBody>
                    <a:bodyPr/>
                    <a:lstStyle/>
                    <a:p>
                      <a:pPr algn="just">
                        <a:spcAft>
                          <a:spcPts val="1000"/>
                        </a:spcAft>
                        <a:buNone/>
                      </a:pPr>
                      <a:r>
                        <a:rPr lang="en-GB" sz="1000" dirty="0">
                          <a:effectLst/>
                        </a:rPr>
                        <a:t>U-space or geo-zone for UAS flights in G-class airspace up to VLL, urban area (Prague)</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solidFill>
                      <a:schemeClr val="accent2">
                        <a:lumMod val="60000"/>
                        <a:lumOff val="40000"/>
                      </a:schemeClr>
                    </a:solidFill>
                  </a:tcPr>
                </a:tc>
                <a:tc>
                  <a:txBody>
                    <a:bodyPr/>
                    <a:lstStyle/>
                    <a:p>
                      <a:pPr algn="just">
                        <a:spcAft>
                          <a:spcPts val="1000"/>
                        </a:spcAft>
                        <a:buNone/>
                      </a:pPr>
                      <a:r>
                        <a:rPr lang="en-GB" sz="1000" dirty="0">
                          <a:effectLst/>
                        </a:rPr>
                        <a:t>The system provided rejections with detailed reasoning for non-approvable U-plans based on trajectory conflicts or regulation breaches.</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tc>
                  <a:txBody>
                    <a:bodyPr/>
                    <a:lstStyle/>
                    <a:p>
                      <a:pPr algn="just">
                        <a:spcAft>
                          <a:spcPts val="1000"/>
                        </a:spcAft>
                        <a:buNone/>
                      </a:pPr>
                      <a:r>
                        <a:rPr lang="en-GB" sz="1000">
                          <a:effectLst/>
                        </a:rPr>
                        <a:t>OK</a:t>
                      </a:r>
                      <a:endParaRPr lang="en-TR" sz="100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extLst>
                  <a:ext uri="{0D108BD9-81ED-4DB2-BD59-A6C34878D82A}">
                    <a16:rowId xmlns:a16="http://schemas.microsoft.com/office/drawing/2014/main" val="3710081901"/>
                  </a:ext>
                </a:extLst>
              </a:tr>
              <a:tr h="1221184">
                <a:tc>
                  <a:txBody>
                    <a:bodyPr/>
                    <a:lstStyle/>
                    <a:p>
                      <a:pPr algn="just">
                        <a:spcAft>
                          <a:spcPts val="1000"/>
                        </a:spcAft>
                        <a:buNone/>
                      </a:pPr>
                      <a:r>
                        <a:rPr lang="en-GB" sz="1000" dirty="0">
                          <a:effectLst/>
                        </a:rPr>
                        <a:t>OBJ-SOL0450-ERP-003</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tc>
                <a:tc>
                  <a:txBody>
                    <a:bodyPr/>
                    <a:lstStyle/>
                    <a:p>
                      <a:pPr algn="just">
                        <a:spcAft>
                          <a:spcPts val="1000"/>
                        </a:spcAft>
                        <a:buNone/>
                      </a:pPr>
                      <a:r>
                        <a:rPr lang="en-GB" sz="1000" dirty="0">
                          <a:effectLst/>
                        </a:rPr>
                        <a:t>AI-based Flight Plan Recommendation</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tc>
                  <a:txBody>
                    <a:bodyPr/>
                    <a:lstStyle/>
                    <a:p>
                      <a:pPr algn="just">
                        <a:spcAft>
                          <a:spcPts val="1000"/>
                        </a:spcAft>
                        <a:buNone/>
                      </a:pPr>
                      <a:r>
                        <a:rPr lang="en-GB" sz="1000" dirty="0">
                          <a:effectLst/>
                        </a:rPr>
                        <a:t>CRT-0450-TRL2-ERP-OBJ3.002</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tc>
                  <a:txBody>
                    <a:bodyPr/>
                    <a:lstStyle/>
                    <a:p>
                      <a:pPr algn="just">
                        <a:spcAft>
                          <a:spcPts val="1000"/>
                        </a:spcAft>
                        <a:buNone/>
                      </a:pPr>
                      <a:r>
                        <a:rPr lang="en-GB" sz="1000" dirty="0">
                          <a:effectLst/>
                        </a:rPr>
                        <a:t>Successfully apply to all rejected flight plans within a single RTTA window to </a:t>
                      </a:r>
                      <a:r>
                        <a:rPr lang="en-GB" sz="1000" b="1" dirty="0">
                          <a:effectLst/>
                        </a:rPr>
                        <a:t>recommend operator with the potential alternative actions</a:t>
                      </a:r>
                      <a:r>
                        <a:rPr lang="en-GB" sz="1000" dirty="0">
                          <a:effectLst/>
                        </a:rPr>
                        <a:t> to solve identified problems.</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tc>
                  <a:txBody>
                    <a:bodyPr/>
                    <a:lstStyle/>
                    <a:p>
                      <a:pPr algn="just">
                        <a:spcAft>
                          <a:spcPts val="1000"/>
                        </a:spcAft>
                        <a:buNone/>
                      </a:pPr>
                      <a:r>
                        <a:rPr lang="en-GB" sz="1000" dirty="0">
                          <a:effectLst/>
                        </a:rPr>
                        <a:t>U-space or geo-zone for UAS flights in G-class airspace up to VLL, urban area (Prague)</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solidFill>
                      <a:schemeClr val="accent2">
                        <a:lumMod val="60000"/>
                        <a:lumOff val="40000"/>
                      </a:schemeClr>
                    </a:solidFill>
                  </a:tcPr>
                </a:tc>
                <a:tc>
                  <a:txBody>
                    <a:bodyPr/>
                    <a:lstStyle/>
                    <a:p>
                      <a:pPr algn="just">
                        <a:spcAft>
                          <a:spcPts val="1000"/>
                        </a:spcAft>
                        <a:buNone/>
                      </a:pPr>
                      <a:r>
                        <a:rPr lang="en-GB" sz="1000" dirty="0">
                          <a:effectLst/>
                        </a:rPr>
                        <a:t>The system used HRL agents to recommend fair, conflict-free alternatives for rejected U-plans. Recommendations adhered to operator preferences, demand heatmaps, and population density.</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tc>
                  <a:txBody>
                    <a:bodyPr/>
                    <a:lstStyle/>
                    <a:p>
                      <a:pPr algn="just">
                        <a:spcAft>
                          <a:spcPts val="1000"/>
                        </a:spcAft>
                        <a:buNone/>
                      </a:pPr>
                      <a:r>
                        <a:rPr lang="en-GB" sz="1000" dirty="0">
                          <a:effectLst/>
                        </a:rPr>
                        <a:t>OK</a:t>
                      </a:r>
                      <a:endParaRPr lang="en-TR" sz="1000" dirty="0">
                        <a:solidFill>
                          <a:srgbClr val="59666D"/>
                        </a:solidFill>
                        <a:effectLst/>
                        <a:latin typeface="Calibri" panose="020F0502020204030204" pitchFamily="34" charset="0"/>
                        <a:ea typeface="Calibri" panose="020F0502020204030204" pitchFamily="34" charset="0"/>
                        <a:cs typeface="Times New Roman" panose="02020603050405020304" pitchFamily="18" charset="0"/>
                      </a:endParaRPr>
                    </a:p>
                  </a:txBody>
                  <a:tcPr marL="62447" marR="62447" marT="0" marB="0" anchor="ctr">
                    <a:solidFill>
                      <a:schemeClr val="accent2">
                        <a:lumMod val="60000"/>
                        <a:lumOff val="40000"/>
                      </a:schemeClr>
                    </a:solidFill>
                  </a:tcPr>
                </a:tc>
                <a:extLst>
                  <a:ext uri="{0D108BD9-81ED-4DB2-BD59-A6C34878D82A}">
                    <a16:rowId xmlns:a16="http://schemas.microsoft.com/office/drawing/2014/main" val="1348486973"/>
                  </a:ext>
                </a:extLst>
              </a:tr>
            </a:tbl>
          </a:graphicData>
        </a:graphic>
      </p:graphicFrame>
    </p:spTree>
    <p:extLst>
      <p:ext uri="{BB962C8B-B14F-4D97-AF65-F5344CB8AC3E}">
        <p14:creationId xmlns:p14="http://schemas.microsoft.com/office/powerpoint/2010/main" val="1035923957"/>
      </p:ext>
    </p:extLst>
  </p:cSld>
  <p:clrMapOvr>
    <a:masterClrMapping/>
  </p:clrMapOvr>
</p:sld>
</file>

<file path=ppt/theme/theme1.xml><?xml version="1.0" encoding="utf-8"?>
<a:theme xmlns:a="http://schemas.openxmlformats.org/drawingml/2006/main" name="1_Office Theme">
  <a:themeElements>
    <a:clrScheme name="Custom 139">
      <a:dk1>
        <a:srgbClr val="151515"/>
      </a:dk1>
      <a:lt1>
        <a:sysClr val="window" lastClr="FFFFFF"/>
      </a:lt1>
      <a:dk2>
        <a:srgbClr val="00306F"/>
      </a:dk2>
      <a:lt2>
        <a:srgbClr val="FFFFFF"/>
      </a:lt2>
      <a:accent1>
        <a:srgbClr val="00306F"/>
      </a:accent1>
      <a:accent2>
        <a:srgbClr val="009DD9"/>
      </a:accent2>
      <a:accent3>
        <a:srgbClr val="7AB51D"/>
      </a:accent3>
      <a:accent4>
        <a:srgbClr val="199C69"/>
      </a:accent4>
      <a:accent5>
        <a:srgbClr val="4F4F4F"/>
      </a:accent5>
      <a:accent6>
        <a:srgbClr val="D8D8D8"/>
      </a:accent6>
      <a:hlink>
        <a:srgbClr val="F2CB13"/>
      </a:hlink>
      <a:folHlink>
        <a:srgbClr val="A2C03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gradFill flip="none" rotWithShape="1">
            <a:gsLst>
              <a:gs pos="0">
                <a:schemeClr val="accent3"/>
              </a:gs>
              <a:gs pos="100000">
                <a:schemeClr val="accent2"/>
              </a:gs>
            </a:gsLst>
            <a:lin ang="8100000" scaled="1"/>
            <a:tileRect/>
          </a:gradFill>
        </a:ln>
      </a:spPr>
      <a:bodyPr vert="horz" lIns="144000" tIns="144000" rIns="144000" bIns="144000" rtlCol="0" anchor="t" anchorCtr="0">
        <a:normAutofit/>
      </a:bodyPr>
      <a:lstStyle>
        <a:defPPr>
          <a:lnSpc>
            <a:spcPct val="90000"/>
          </a:lnSpc>
          <a:spcBef>
            <a:spcPct val="0"/>
          </a:spcBef>
          <a:defRPr sz="2000" spc="30" dirty="0">
            <a:solidFill>
              <a:schemeClr val="bg1"/>
            </a:solidFill>
            <a:ea typeface="+mj-ea"/>
            <a:cs typeface="+mj-cs"/>
          </a:defRPr>
        </a:defPPr>
      </a:lstStyle>
    </a:spDef>
  </a:objectDefaults>
  <a:extraClrSchemeLst/>
  <a:extLst>
    <a:ext uri="{05A4C25C-085E-4340-85A3-A5531E510DB2}">
      <thm15:themeFamily xmlns:thm15="http://schemas.microsoft.com/office/thememl/2012/main" name="SesarJU PROJECT Layout_12AUG2024" id="{66826C57-4DC1-4552-AE3E-37F851D24763}" vid="{DBF14108-DF09-4A50-B0EC-62965C5441AA}"/>
    </a:ext>
  </a:extLst>
</a:theme>
</file>

<file path=ppt/theme/theme2.xml><?xml version="1.0" encoding="utf-8"?>
<a:theme xmlns:a="http://schemas.openxmlformats.org/drawingml/2006/main" name="2_Office Theme">
  <a:themeElements>
    <a:clrScheme name="SESAR 2024">
      <a:dk1>
        <a:srgbClr val="151515"/>
      </a:dk1>
      <a:lt1>
        <a:sysClr val="window" lastClr="FFFFFF"/>
      </a:lt1>
      <a:dk2>
        <a:srgbClr val="00306F"/>
      </a:dk2>
      <a:lt2>
        <a:srgbClr val="FFFFFF"/>
      </a:lt2>
      <a:accent1>
        <a:srgbClr val="00306F"/>
      </a:accent1>
      <a:accent2>
        <a:srgbClr val="009DD9"/>
      </a:accent2>
      <a:accent3>
        <a:srgbClr val="7AB51D"/>
      </a:accent3>
      <a:accent4>
        <a:srgbClr val="199C69"/>
      </a:accent4>
      <a:accent5>
        <a:srgbClr val="4F4F4F"/>
      </a:accent5>
      <a:accent6>
        <a:srgbClr val="D8D8D8"/>
      </a:accent6>
      <a:hlink>
        <a:srgbClr val="151515"/>
      </a:hlink>
      <a:folHlink>
        <a:srgbClr val="F2CB1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5400">
          <a:gradFill>
            <a:gsLst>
              <a:gs pos="0">
                <a:schemeClr val="accent2"/>
              </a:gs>
              <a:gs pos="100000">
                <a:schemeClr val="accent3"/>
              </a:gs>
            </a:gsLst>
            <a:lin ang="5400000" scaled="1"/>
          </a:gradFill>
        </a:ln>
      </a:spPr>
      <a:bodyPr vert="horz" lIns="144000" tIns="144000" rIns="144000" bIns="144000" rtlCol="0" anchor="t" anchorCtr="0">
        <a:noAutofit/>
      </a:bodyPr>
      <a:lstStyle>
        <a:defPPr>
          <a:lnSpc>
            <a:spcPct val="90000"/>
          </a:lnSpc>
          <a:spcBef>
            <a:spcPts val="600"/>
          </a:spcBef>
          <a:defRPr sz="2000" b="1" spc="30" dirty="0">
            <a:solidFill>
              <a:schemeClr val="tx2"/>
            </a:solidFill>
            <a:ea typeface="+mj-ea"/>
            <a:cs typeface="+mj-cs"/>
          </a:defRPr>
        </a:defPPr>
      </a:lstStyle>
    </a:spDef>
  </a:objectDefaults>
  <a:extraClrSchemeLst/>
  <a:extLst>
    <a:ext uri="{05A4C25C-085E-4340-85A3-A5531E510DB2}">
      <thm15:themeFamily xmlns:thm15="http://schemas.microsoft.com/office/thememl/2012/main" name="SesarJU PROJECT Layout_12AUG2024" id="{66826C57-4DC1-4552-AE3E-37F851D24763}" vid="{3FDE2B8C-2AA4-404C-BFEB-BA24D6610A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E132B0F236F754EBE10D77BA2D8517E" ma:contentTypeVersion="16" ma:contentTypeDescription="Create a new document." ma:contentTypeScope="" ma:versionID="fc939f548e4d420f6fa170c55b300c76">
  <xsd:schema xmlns:xsd="http://www.w3.org/2001/XMLSchema" xmlns:xs="http://www.w3.org/2001/XMLSchema" xmlns:p="http://schemas.microsoft.com/office/2006/metadata/properties" xmlns:ns2="d382244a-80fc-478e-9e24-b58ccf7ea2a0" xmlns:ns3="1791d8fb-7f13-4bb4-bbd4-d74f1b2eb9ec" targetNamespace="http://schemas.microsoft.com/office/2006/metadata/properties" ma:root="true" ma:fieldsID="4d73b7cac9bfdf093db9a5ae18031a6e" ns2:_="" ns3:_="">
    <xsd:import namespace="d382244a-80fc-478e-9e24-b58ccf7ea2a0"/>
    <xsd:import namespace="1791d8fb-7f13-4bb4-bbd4-d74f1b2eb9e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82244a-80fc-478e-9e24-b58ccf7ea2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d912fff-f0be-4533-ba2b-d4ff65658f58"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791d8fb-7f13-4bb4-bbd4-d74f1b2eb9e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09643871-4af4-4a89-9f2f-1dc1705338d0}" ma:internalName="TaxCatchAll" ma:showField="CatchAllData" ma:web="1791d8fb-7f13-4bb4-bbd4-d74f1b2eb9e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791d8fb-7f13-4bb4-bbd4-d74f1b2eb9ec" xsi:nil="true"/>
    <lcf76f155ced4ddcb4097134ff3c332f xmlns="d382244a-80fc-478e-9e24-b58ccf7ea2a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D92FCCF-0970-4788-B76A-CB97E61D10A8}">
  <ds:schemaRefs>
    <ds:schemaRef ds:uri="http://schemas.microsoft.com/sharepoint/v3/contenttype/forms"/>
  </ds:schemaRefs>
</ds:datastoreItem>
</file>

<file path=customXml/itemProps2.xml><?xml version="1.0" encoding="utf-8"?>
<ds:datastoreItem xmlns:ds="http://schemas.openxmlformats.org/officeDocument/2006/customXml" ds:itemID="{830E6ECA-0477-466D-B41B-7A84C10135B3}">
  <ds:schemaRefs>
    <ds:schemaRef ds:uri="1791d8fb-7f13-4bb4-bbd4-d74f1b2eb9ec"/>
    <ds:schemaRef ds:uri="d382244a-80fc-478e-9e24-b58ccf7ea2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3CF6F2D-9E0A-4C53-9D26-71500678616E}">
  <ds:schemaRefs>
    <ds:schemaRef ds:uri="http://purl.org/dc/elements/1.1/"/>
    <ds:schemaRef ds:uri="http://schemas.microsoft.com/office/2006/documentManagement/types"/>
    <ds:schemaRef ds:uri="http://www.w3.org/XML/1998/namespace"/>
    <ds:schemaRef ds:uri="d382244a-80fc-478e-9e24-b58ccf7ea2a0"/>
    <ds:schemaRef ds:uri="1791d8fb-7f13-4bb4-bbd4-d74f1b2eb9ec"/>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SesarJU PROJECT Layout_12AUG2024</Template>
  <TotalTime>39</TotalTime>
  <Words>3291</Words>
  <Application>Microsoft Macintosh PowerPoint</Application>
  <PresentationFormat>Widescreen</PresentationFormat>
  <Paragraphs>391</Paragraphs>
  <Slides>32</Slides>
  <Notes>12</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-webkit-standard</vt:lpstr>
      <vt:lpstr>Arial</vt:lpstr>
      <vt:lpstr>Calibri</vt:lpstr>
      <vt:lpstr>Calibri Light</vt:lpstr>
      <vt:lpstr>Cambria Math</vt:lpstr>
      <vt:lpstr>Helvetica</vt:lpstr>
      <vt:lpstr>o2t-font</vt:lpstr>
      <vt:lpstr>Segoe UI</vt:lpstr>
      <vt:lpstr>Symbol</vt:lpstr>
      <vt:lpstr>Tahoma</vt:lpstr>
      <vt:lpstr>Wingdings</vt:lpstr>
      <vt:lpstr>1_Office Theme</vt:lpstr>
      <vt:lpstr>2_Office Theme</vt:lpstr>
      <vt:lpstr>Maturity Gate – AI4HyDrop Project SESAR Solution 0450 – Autonomous Flight Plan Approval Service Maturity level TRL2</vt:lpstr>
      <vt:lpstr>Dr. Emre Koyuncu (ITU) Scope Validation path before the maturity gate Benefits of the SESAR Solution Maturity assessment Maturity concerns</vt:lpstr>
      <vt:lpstr>SESAR Solution 0450 Definition and Description</vt:lpstr>
      <vt:lpstr>SESAR Solution 0450 Definition and Description</vt:lpstr>
      <vt:lpstr>SESAR Solution 0450 Leader and Contributors</vt:lpstr>
      <vt:lpstr>SESAR Solution 0450 – Link to Previous SESAR Solutions</vt:lpstr>
      <vt:lpstr>SESAR Solution 0450 Maturity Assessment</vt:lpstr>
      <vt:lpstr>SESAR Solution 0450 Maturity Assessment</vt:lpstr>
      <vt:lpstr>SESAR Solution 0450 – Validations</vt:lpstr>
      <vt:lpstr>SESAR Solution 0450 – Validations</vt:lpstr>
      <vt:lpstr>SESAR Solution 0450 – Validations</vt:lpstr>
      <vt:lpstr>SESAR Solution 0450 – Validations</vt:lpstr>
      <vt:lpstr>SESAR Solution 0450 – Validations</vt:lpstr>
      <vt:lpstr>SESAR Solution 0450 – Validations</vt:lpstr>
      <vt:lpstr>SESAR Solution 0450 – Validations</vt:lpstr>
      <vt:lpstr>SESAR Solution 0450 – Validations</vt:lpstr>
      <vt:lpstr>ESAR Solution 0450 – Benefits</vt:lpstr>
      <vt:lpstr>Technical Aspects</vt:lpstr>
      <vt:lpstr>4D U-Plan Representation and Conflict Check</vt:lpstr>
      <vt:lpstr>A-FPLAS Flight Plan Recommendation System Hierarchical Reinforcement Learning</vt:lpstr>
      <vt:lpstr>A-FPLAS Flight Plan Recommendation System</vt:lpstr>
      <vt:lpstr>A-FPLAS Flight Plan Recommendation Strategy Selector Agent </vt:lpstr>
      <vt:lpstr>A-FPLAS Flight Plan Recommendation Strategy Selector Agent – User Preferences </vt:lpstr>
      <vt:lpstr>A-FPLAS Flight Plan Recommendation Strategy Selector Agent – User Preferences </vt:lpstr>
      <vt:lpstr>A-FPLAS Flight Plan Recommendation Re-router Agent </vt:lpstr>
      <vt:lpstr>A-FPLAS Flight Plan Recommendation Re-router Agent </vt:lpstr>
      <vt:lpstr>A-FPLAS Flight Plan Recommendation Re-schedular Agent </vt:lpstr>
      <vt:lpstr>A-FPLAS Flight Plan Recommendation Re-schedular Agent </vt:lpstr>
      <vt:lpstr>A-FPLAS Flight Plan Recommendation Explainability – SHAPley Values </vt:lpstr>
      <vt:lpstr>A-FPLAS Flight Plan Recommendation Explainability – SHAPley Values - Examples </vt:lpstr>
      <vt:lpstr>A-FPLAS Flight Plan Recommendation Explainability – SHAPley Values - Examples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María Gabriela CASTILLO CAÑAS</dc:creator>
  <cp:lastModifiedBy>emre koyuncu</cp:lastModifiedBy>
  <cp:revision>1</cp:revision>
  <dcterms:created xsi:type="dcterms:W3CDTF">2024-09-10T11:37:09Z</dcterms:created>
  <dcterms:modified xsi:type="dcterms:W3CDTF">2025-09-11T07:44:07Z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0x0101003E132B0F236F754EBE10D77BA2D8517E</vt:lpwstr>
  </property>
  <property fmtid="{D5CDD505-2E9C-101B-9397-08002B2CF9AE}" pid="3" name="MediaServiceImageTags">
    <vt:lpwstr/>
  </property>
</Properties>
</file>